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DC63F-B8A8-49BC-957E-5BFBC0680476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D8E70B-E5E8-4267-855D-8F2DA6B3132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51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869558-5E30-44C3-A226-1F9AF5287660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C18CC1-2FF4-447B-BF77-5152890A687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05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260A8-7E69-4B4D-8471-76BD7478C786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31EDA6-05A2-4EED-A9E6-52F247AA843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5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E8845-7EC8-4396-A62F-46F871C5BC60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C4CA7-45C5-4BE9-8F8F-82228281714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2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0372" y="6630762"/>
            <a:ext cx="8373627" cy="2320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98" y="-4855"/>
            <a:ext cx="790570" cy="6862855"/>
          </a:xfrm>
          <a:prstGeom prst="rect">
            <a:avLst/>
          </a:prstGeom>
        </p:spPr>
      </p:pic>
      <p:sp>
        <p:nvSpPr>
          <p:cNvPr id="6" name="Tekstboks 6"/>
          <p:cNvSpPr txBox="1"/>
          <p:nvPr/>
        </p:nvSpPr>
        <p:spPr>
          <a:xfrm>
            <a:off x="146616" y="6627169"/>
            <a:ext cx="4792516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VIRKSOMHEDSØKONOMI </a:t>
            </a: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B, </a:t>
            </a: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3. UDGAVE</a:t>
            </a:r>
          </a:p>
        </p:txBody>
      </p:sp>
    </p:spTree>
    <p:extLst>
      <p:ext uri="{BB962C8B-B14F-4D97-AF65-F5344CB8AC3E}">
        <p14:creationId xmlns:p14="http://schemas.microsoft.com/office/powerpoint/2010/main" val="27020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19908"/>
            <a:ext cx="9144000" cy="263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le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52578" cy="66307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0" y="6630762"/>
            <a:ext cx="550810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  </a:t>
            </a:r>
            <a:r>
              <a:rPr lang="da-DK" sz="900" b="0" i="0" u="none" strike="noStrike" kern="1200" cap="none" spc="0" baseline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           VIRKSOMHEDSØKONOMI </a:t>
            </a: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A, 3. UDGAVE</a:t>
            </a:r>
          </a:p>
        </p:txBody>
      </p:sp>
    </p:spTree>
    <p:extLst>
      <p:ext uri="{BB962C8B-B14F-4D97-AF65-F5344CB8AC3E}">
        <p14:creationId xmlns:p14="http://schemas.microsoft.com/office/powerpoint/2010/main" val="19911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A2AB26-23A0-45F6-9888-8AD9748EAF63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B7A2FE-7F04-4873-BAEC-DB5986FC27E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33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3E947-2ADF-4256-BD48-C06E496706C5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706AA-F862-4375-A5F8-F3A96B3816B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7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B80966-4B34-4008-9FAA-CFAAB5AB2776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468CD6-9493-4020-AD73-B00E2722F62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538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B22A13-C9C1-4F32-8A48-F83C9710CC53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40084A-2811-4764-A87F-80C2B44064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20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FC283-4868-4BCA-8DF5-B4AEA0340841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B5BB5D-56B0-4038-95EC-024F2B6CBBD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35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7A858A-32D3-4443-B9DE-2251C46B3A62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774209-8853-428B-867F-EA4D0C5C0E5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371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3964941-F42B-48D9-8D3D-D10770EDF10D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0950FE5-3F0D-4AC8-AF04-027E6F9DF496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84" y="2008605"/>
            <a:ext cx="7984970" cy="243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7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578" y="332656"/>
            <a:ext cx="6062080" cy="582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657" y="316147"/>
            <a:ext cx="6538873" cy="585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78" y="332656"/>
            <a:ext cx="7603916" cy="582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23" y="1278180"/>
            <a:ext cx="7225722" cy="40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84" y="311149"/>
            <a:ext cx="6167346" cy="583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6" y="2052173"/>
            <a:ext cx="7943054" cy="234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62" y="1799902"/>
            <a:ext cx="7943054" cy="305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7964012" cy="474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76356"/>
            <a:ext cx="7974491" cy="218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83" y="2456893"/>
            <a:ext cx="7943054" cy="172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64904"/>
            <a:ext cx="7969251" cy="144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568658"/>
            <a:ext cx="7969251" cy="14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92" y="1484784"/>
            <a:ext cx="7958773" cy="373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23" y="842108"/>
            <a:ext cx="7932575" cy="481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Skærmshow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Gitte Holden</cp:lastModifiedBy>
  <cp:revision>14</cp:revision>
  <dcterms:created xsi:type="dcterms:W3CDTF">2015-07-14T11:20:10Z</dcterms:created>
  <dcterms:modified xsi:type="dcterms:W3CDTF">2016-07-19T10:02:56Z</dcterms:modified>
</cp:coreProperties>
</file>