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C6848F-4F74-41FD-983A-4E579E38F7F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02E670-4AF7-4E9A-9C4E-4795958629D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4935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E69A3A-2799-49BE-A3D0-9D9F9C4E571F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E266B1-2697-4BF4-9C9F-4746D298144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164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8FC037-14B2-4D39-B5AF-AA4936616227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AEF75D-F4A9-4413-92D6-A54E6995B9C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1472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7122" y="6627168"/>
            <a:ext cx="8336877" cy="230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9958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884368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79515" y="6649105"/>
            <a:ext cx="4176467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AFSÆTNING C, 1. UDGAVE</a:t>
            </a:r>
          </a:p>
        </p:txBody>
      </p:sp>
    </p:spTree>
    <p:extLst>
      <p:ext uri="{BB962C8B-B14F-4D97-AF65-F5344CB8AC3E}">
        <p14:creationId xmlns:p14="http://schemas.microsoft.com/office/powerpoint/2010/main" val="743658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E3EB83-D5CC-4BA7-A4AC-FA3C50BF72A2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EB1B34-15EA-41F4-A7FB-753E711733D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9201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B6F3E3-7C3C-44CB-B9BC-0D0C31864648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C2AB51-5154-4675-86B7-93F89813AD9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1765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4FB7F8-B7B4-4FEE-B6C3-D55B616BCDDC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B9E254-04BD-46D2-AB5E-A45091DDCF7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7826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AC4B85-DA26-47A4-977A-73C56F1709C3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F6ED4C-159C-41A2-AAB5-7E878C35CD8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9053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5E2BB3-63DD-4825-8755-B378D8AFB39E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C953A2-D290-490A-BC4C-6DD1DE0081C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511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55C6BB-7769-4C2D-9717-D952D1B8DECD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9FA4CD-2C05-4DB5-9851-927E96A4509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8726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3338E1-F59B-42B4-A8C5-16073A10E756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A26695-C165-41B6-9733-F462E544BB7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1204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505A393-EA31-47C2-A687-AA82C68D7702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75F4F2B-6C3B-4222-9AFF-A494E67370C2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785" y="2060847"/>
            <a:ext cx="7922096" cy="24101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0551" y="1700811"/>
            <a:ext cx="7187613" cy="34437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6914" y="548676"/>
            <a:ext cx="6327391" cy="5338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2276874"/>
            <a:ext cx="7192377" cy="20862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139" y="2276874"/>
            <a:ext cx="7220961" cy="19624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Office PowerPoint</Application>
  <PresentationFormat>Skærmshow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</cp:revision>
  <dcterms:created xsi:type="dcterms:W3CDTF">2015-07-14T11:20:10Z</dcterms:created>
  <dcterms:modified xsi:type="dcterms:W3CDTF">2015-08-21T09:15:23Z</dcterms:modified>
</cp:coreProperties>
</file>