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14" r:id="rId2"/>
    <p:sldMasterId id="2147483989" r:id="rId3"/>
  </p:sldMasterIdLst>
  <p:notesMasterIdLst>
    <p:notesMasterId r:id="rId15"/>
  </p:notesMasterIdLst>
  <p:handoutMasterIdLst>
    <p:handoutMasterId r:id="rId16"/>
  </p:handoutMasterIdLst>
  <p:sldIdLst>
    <p:sldId id="839" r:id="rId4"/>
    <p:sldId id="976" r:id="rId5"/>
    <p:sldId id="977" r:id="rId6"/>
    <p:sldId id="978" r:id="rId7"/>
    <p:sldId id="979" r:id="rId8"/>
    <p:sldId id="980" r:id="rId9"/>
    <p:sldId id="981" r:id="rId10"/>
    <p:sldId id="982" r:id="rId11"/>
    <p:sldId id="983" r:id="rId12"/>
    <p:sldId id="984" r:id="rId13"/>
    <p:sldId id="985" r:id="rId14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8" autoAdjust="0"/>
    <p:restoredTop sz="94622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C321CE7D-A707-B473-F034-9A52C25F7C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-3089091" y="3084772"/>
            <a:ext cx="6871880" cy="690607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0B95182A-81C9-89CD-1E09-E5E4F10754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468" y="6279498"/>
            <a:ext cx="9152468" cy="58679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Organisation 8.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09F3B93E-DE24-03BF-2977-F49FC86155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1996948"/>
            <a:ext cx="692153" cy="272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8BC25FA7-BB21-6708-F4CE-885C0886E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410" y="567221"/>
            <a:ext cx="7906818" cy="258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EA2413-AB22-682A-CF13-BF127F185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0D912898-D8FA-BD41-80ED-590349056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387" y="565371"/>
            <a:ext cx="7738104" cy="546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83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1C3C7-E9DF-76AD-747B-14FCEB9A5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B9EF5317-A3B6-793F-85DC-11DA5960E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491" y="227623"/>
            <a:ext cx="6577073" cy="585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1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83F053C5-0988-4354-D7C5-758099EA3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39" y="1325447"/>
            <a:ext cx="7782345" cy="210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43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4E945B-568F-8360-A250-D5406C923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CA985B4E-1739-CCF5-F0A5-CF3577866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4" y="877188"/>
            <a:ext cx="7754386" cy="341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3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FD52AC-D5E3-AE25-290E-55B8BB1FE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E63A88E5-645E-1075-78A6-462244894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199" y="1644178"/>
            <a:ext cx="7812901" cy="120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226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6D4463-5960-F049-1C08-C76E10409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17FC8E59-B940-0CB4-0A1B-A07F8150C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832" y="1648244"/>
            <a:ext cx="7763764" cy="240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739B3-96C3-F0FC-3770-83AF549E6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FDEB6570-544D-72A1-09DD-7F5534DEF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996" y="875418"/>
            <a:ext cx="7758886" cy="4308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967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BE4DD0-BE72-127F-D41D-EEE5E7C9D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E74F904F-5388-E56E-69FF-8302F8E57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049" y="1654505"/>
            <a:ext cx="7779863" cy="178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26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AC815-3BB4-758A-DD7F-7E2ECCC18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B13792E1-CDF5-A246-9B58-0F2B68BFC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161" y="210301"/>
            <a:ext cx="6960866" cy="585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462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7C0BD3-1627-690F-4455-BFE90B0A1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6EA5C442-6CDB-7AB7-BD8E-57ABBE3C5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427" y="854967"/>
            <a:ext cx="7705891" cy="465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33093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16612</TotalTime>
  <Words>0</Words>
  <Application>Microsoft Office PowerPoint</Application>
  <PresentationFormat>Skærmshow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1_Brugerdefineret design</vt:lpstr>
      <vt:lpstr>Standarddesign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269</cp:revision>
  <cp:lastPrinted>2022-03-08T16:56:00Z</cp:lastPrinted>
  <dcterms:created xsi:type="dcterms:W3CDTF">2012-08-31T07:41:01Z</dcterms:created>
  <dcterms:modified xsi:type="dcterms:W3CDTF">2024-11-10T19:59:02Z</dcterms:modified>
</cp:coreProperties>
</file>