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67973" cy="6858000"/>
          </a:xfrm>
          <a:prstGeom prst="rect">
            <a:avLst/>
          </a:prstGeom>
        </p:spPr>
      </p:pic>
      <p:pic>
        <p:nvPicPr>
          <p:cNvPr id="1029" name="Picture 5" descr="K:\6 Trojka\Nye udgaver 2017\PowerPoints - Trojka.dk 2017\Diasmaster\2017-07-19_1906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6276724"/>
            <a:ext cx="9164979" cy="59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07-07-2018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07-07-2018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7956391" cy="26792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34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052736"/>
            <a:ext cx="7916381" cy="41963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4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7888754" cy="59215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4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6868484" cy="59682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4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548680"/>
            <a:ext cx="7853507" cy="5121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4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692696"/>
            <a:ext cx="7704896" cy="5127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4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7926383" cy="35495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4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88640"/>
            <a:ext cx="6341678" cy="59815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15</cp:revision>
  <dcterms:created xsi:type="dcterms:W3CDTF">2015-07-14T11:20:10Z</dcterms:created>
  <dcterms:modified xsi:type="dcterms:W3CDTF">2018-07-07T12:36:54Z</dcterms:modified>
</cp:coreProperties>
</file>