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46" r:id="rId2"/>
    <p:sldMasterId id="2147484014" r:id="rId3"/>
    <p:sldMasterId id="2147483989" r:id="rId4"/>
  </p:sldMasterIdLst>
  <p:notesMasterIdLst>
    <p:notesMasterId r:id="rId10"/>
  </p:notesMasterIdLst>
  <p:handoutMasterIdLst>
    <p:handoutMasterId r:id="rId11"/>
  </p:handoutMasterIdLst>
  <p:sldIdLst>
    <p:sldId id="881" r:id="rId5"/>
    <p:sldId id="919" r:id="rId6"/>
    <p:sldId id="920" r:id="rId7"/>
    <p:sldId id="921" r:id="rId8"/>
    <p:sldId id="925" r:id="rId9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744" autoAdjust="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F1598-6027-9CDF-8981-941FF694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70B598A-7B21-FD81-874C-9320BD81C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0383F40-1EE1-D498-55B1-F11D0EBA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E5DE952-7CE0-6207-4CE5-82192EA71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272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B373412-7242-D001-130F-230537CD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81303DA-3A2F-7B77-7A51-7F64CC67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323D105-814F-0236-82D5-FB6D56A4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4555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69AA0-B4C8-AA2F-A4B2-98B02D72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1B284E1-C8DA-5C4A-A0B6-65C97FF07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23E844D-2611-4294-D890-EE102F4E2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1F6A64D-AD3F-AE9E-FA76-2FE207CA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909D060-7BC5-7E67-75CB-011520C7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5A22FFC-E518-5C0E-75A0-E59E1397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778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A2BE3-FF27-54C5-B2E5-7992FF92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FFD337D-AD55-4B81-3E74-99A972EED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AAF4149-ADA0-09E1-B850-595BD2A82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30CBFDE-A1F6-C8FA-0290-8E169A02E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ED34035-0433-5D0C-DDF9-6ADFB9497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AD13832-FCE3-452D-CD44-40C8EC3A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3768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5317C-D46D-8360-F4DA-02F1311A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8D5392A-49FE-061E-294F-6F69BBF32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48232CE-B481-4B0D-16B6-C66606EB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4533AB8-E95E-EA4A-4EB8-C83A0E1A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E1093C8-EBC6-FC81-2667-D6B8CB58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027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3A2A7CD-A093-EF2A-DF56-BCA22B6E0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F2BE70B-2F0B-4DA7-635F-D57CFF1B6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A777ABA-DCBF-B82A-7A1B-FD36E5E9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54007FB-DE5D-CDF1-0046-207CD2541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8067E02-3BFB-202E-3C75-DBAD73B4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522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87B07-6744-6CFB-D065-F76796E3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749663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EC3D74-0831-486C-5050-0D51DDB33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9080660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F5754-570D-4CAB-D08A-37BC7446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07912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C6868E-891F-313C-3779-6D450E9F5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CE83D06-A06C-4BAB-0893-52B3EAC44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3D645B2-FB3C-1CCE-3C3C-4887E262E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20D778F-7EB2-1963-B9D9-C1CDFB11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1EE73B8-D13A-CF7A-4058-BE1026F6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445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64BCE-7FBC-2C8B-D915-867FC7AB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0F8350-9306-4B21-A0F0-3ACDEA977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6D53884-BF06-6363-28F2-F0513D85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1B81AC4-9C1C-D094-7442-9E2C856E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5FABDD-EC50-7B4A-28C8-21A843D5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693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66CFB-5CF8-1769-7336-425FF9D6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61CDCAA-E3FB-F983-E17A-A30554F9F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C9BD934-A1E1-180A-FE1D-C9A54146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800117D-21D1-342B-FE94-7195FA7B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71EA91-DBE8-643C-FB31-109D1022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56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94BC6-12EA-58EA-1ED7-167A3293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1EB133-F4C6-6468-7497-BF64107A0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AA9CD5F-C212-C2CC-7382-3AFD96F5F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E4A5781-2BF7-B173-ACAC-021B8F2D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8B79739-DC36-D044-9C4C-6FB8CE4C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AD84EDD-27E2-9A3D-BB79-9E1F0AC3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144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C220D-966F-CA86-ECA0-E78565A67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15F2E63-7376-53C2-BC0D-63CD598A1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42E346F-1974-36D2-025A-D8BE6EB8C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9311027-E606-C3D4-3C83-5F90B0767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8250ACC-E416-AD2F-CD81-F9F3AC5DA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69540B2-5F45-1151-19AA-FFA0317C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565E355-2A48-2490-B666-BCD1A30C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E04884F-B8C9-0618-0159-A2BCB085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091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4412A02A-11A0-8E9F-E62C-19B0AE4BFF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 rot="16200000">
            <a:off x="4292356" y="1994550"/>
            <a:ext cx="574431" cy="9152468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DA2DD82-C4D7-92BF-4CB7-0AB2B2D5C5C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5101" y="-3464"/>
            <a:ext cx="702624" cy="681792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Projektledelse 3.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21E7BC00-BE52-1E55-42DA-8E5A4DA08AC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 t="567" b="413"/>
          <a:stretch>
            <a:fillRect/>
          </a:stretch>
        </p:blipFill>
        <p:spPr>
          <a:xfrm>
            <a:off x="-11724" y="2003590"/>
            <a:ext cx="709247" cy="272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58" r:id="rId2"/>
    <p:sldLayoutId id="2147484045" r:id="rId3"/>
    <p:sldLayoutId id="214748404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50761AA-0493-F17B-944E-FCDDA97D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B3ED9D6-7150-3479-3A43-3D081839A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57B3E7-B9D6-6877-4E05-7B2872CB4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CBA961-901A-5DBF-0BB2-01D69B436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7961528-4DC7-19A5-44A1-2E981D00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64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0CAF43-4821-2504-D9B1-2978C34CB9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5D233CD7-80CA-1666-1A1D-85A1562DE1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846" y="532238"/>
            <a:ext cx="8010728" cy="2627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652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D3C2FE5D-CD1F-4623-029E-FE2EC1642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88640"/>
            <a:ext cx="7430144" cy="594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358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847752F6-28E7-FBF4-A3F7-E5E3126A7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711" y="395056"/>
            <a:ext cx="7414903" cy="46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24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1FD3161D-5BC9-B0FC-3693-432D19AF7DB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9753"/>
          <a:stretch>
            <a:fillRect/>
          </a:stretch>
        </p:blipFill>
        <p:spPr>
          <a:xfrm>
            <a:off x="1115616" y="363147"/>
            <a:ext cx="7414903" cy="421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9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115591-AB76-8497-2903-3C0AC5F2A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4A68829F-90B4-4175-A50B-933FFD7532F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9390"/>
          <a:stretch>
            <a:fillRect/>
          </a:stretch>
        </p:blipFill>
        <p:spPr>
          <a:xfrm>
            <a:off x="1115616" y="476672"/>
            <a:ext cx="7414903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696914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ugerdefineret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16711</TotalTime>
  <Words>0</Words>
  <Application>Microsoft Office PowerPoint</Application>
  <PresentationFormat>Skærmshow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4</vt:i4>
      </vt:variant>
      <vt:variant>
        <vt:lpstr>Slidetitler</vt:lpstr>
      </vt:variant>
      <vt:variant>
        <vt:i4>5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Brugerdefineret design</vt:lpstr>
      <vt:lpstr>1_Brugerdefineret design</vt:lpstr>
      <vt:lpstr>Standarddesign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266</cp:revision>
  <cp:lastPrinted>2025-07-01T13:09:51Z</cp:lastPrinted>
  <dcterms:created xsi:type="dcterms:W3CDTF">2012-08-31T07:41:01Z</dcterms:created>
  <dcterms:modified xsi:type="dcterms:W3CDTF">2025-08-27T12:08:29Z</dcterms:modified>
</cp:coreProperties>
</file>