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1" r:id="rId1"/>
    <p:sldMasterId id="2147484014" r:id="rId2"/>
    <p:sldMasterId id="2147483989" r:id="rId3"/>
  </p:sldMasterIdLst>
  <p:notesMasterIdLst>
    <p:notesMasterId r:id="rId49"/>
  </p:notesMasterIdLst>
  <p:handoutMasterIdLst>
    <p:handoutMasterId r:id="rId50"/>
  </p:handoutMasterIdLst>
  <p:sldIdLst>
    <p:sldId id="838" r:id="rId4"/>
    <p:sldId id="839" r:id="rId5"/>
    <p:sldId id="882" r:id="rId6"/>
    <p:sldId id="881" r:id="rId7"/>
    <p:sldId id="883" r:id="rId8"/>
    <p:sldId id="884" r:id="rId9"/>
    <p:sldId id="885" r:id="rId10"/>
    <p:sldId id="886" r:id="rId11"/>
    <p:sldId id="887" r:id="rId12"/>
    <p:sldId id="888" r:id="rId13"/>
    <p:sldId id="889" r:id="rId14"/>
    <p:sldId id="890" r:id="rId15"/>
    <p:sldId id="891" r:id="rId16"/>
    <p:sldId id="892" r:id="rId17"/>
    <p:sldId id="893" r:id="rId18"/>
    <p:sldId id="841" r:id="rId19"/>
    <p:sldId id="894" r:id="rId20"/>
    <p:sldId id="895" r:id="rId21"/>
    <p:sldId id="896" r:id="rId22"/>
    <p:sldId id="897" r:id="rId23"/>
    <p:sldId id="898" r:id="rId24"/>
    <p:sldId id="899" r:id="rId25"/>
    <p:sldId id="900" r:id="rId26"/>
    <p:sldId id="901" r:id="rId27"/>
    <p:sldId id="902" r:id="rId28"/>
    <p:sldId id="903" r:id="rId29"/>
    <p:sldId id="904" r:id="rId30"/>
    <p:sldId id="844" r:id="rId31"/>
    <p:sldId id="905" r:id="rId32"/>
    <p:sldId id="906" r:id="rId33"/>
    <p:sldId id="907" r:id="rId34"/>
    <p:sldId id="908" r:id="rId35"/>
    <p:sldId id="909" r:id="rId36"/>
    <p:sldId id="910" r:id="rId37"/>
    <p:sldId id="911" r:id="rId38"/>
    <p:sldId id="912" r:id="rId39"/>
    <p:sldId id="843" r:id="rId40"/>
    <p:sldId id="913" r:id="rId41"/>
    <p:sldId id="914" r:id="rId42"/>
    <p:sldId id="915" r:id="rId43"/>
    <p:sldId id="916" r:id="rId44"/>
    <p:sldId id="917" r:id="rId45"/>
    <p:sldId id="918" r:id="rId46"/>
    <p:sldId id="919" r:id="rId47"/>
    <p:sldId id="920" r:id="rId48"/>
  </p:sldIdLst>
  <p:sldSz cx="9144000" cy="6858000" type="screen4x3"/>
  <p:notesSz cx="6797675" cy="9928225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838">
          <p15:clr>
            <a:srgbClr val="A4A3A4"/>
          </p15:clr>
        </p15:guide>
        <p15:guide id="2" pos="768">
          <p15:clr>
            <a:srgbClr val="A4A3A4"/>
          </p15:clr>
        </p15:guide>
        <p15:guide id="3" pos="54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4"/>
    <a:srgbClr val="99CC00"/>
    <a:srgbClr val="669900"/>
    <a:srgbClr val="FF9900"/>
    <a:srgbClr val="FF5050"/>
    <a:srgbClr val="009900"/>
    <a:srgbClr val="FF0000"/>
    <a:srgbClr val="FF66CC"/>
    <a:srgbClr val="7A8FBA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8" autoAdjust="0"/>
    <p:restoredTop sz="94622" autoAdjust="0"/>
  </p:normalViewPr>
  <p:slideViewPr>
    <p:cSldViewPr>
      <p:cViewPr varScale="1">
        <p:scale>
          <a:sx n="79" d="100"/>
          <a:sy n="79" d="100"/>
        </p:scale>
        <p:origin x="1498" y="72"/>
      </p:cViewPr>
      <p:guideLst>
        <p:guide orient="horz" pos="3838"/>
        <p:guide pos="768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notesViewPr>
    <p:cSldViewPr>
      <p:cViewPr varScale="1">
        <p:scale>
          <a:sx n="55" d="100"/>
          <a:sy n="55" d="100"/>
        </p:scale>
        <p:origin x="2453" y="58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34B6A0B8-9EB3-4B3D-9968-23E3467E3CD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890" y="4714956"/>
            <a:ext cx="4983903" cy="44689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98E43643-EBDB-4162-9EF2-C969BED7B01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16EA18-EC2D-AB68-7F93-89A7AFD6A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749773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6FCE74-DDD5-828D-7582-B7EEF9AA1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D757022-83E1-E367-7083-D4E8965C8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2E6E5E3-F6F6-80C3-0BF5-C3D74C05E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8B1FE55-0A84-2FBF-4415-0ADFA7F4C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21-07-2023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BE21E2C-2A7E-9271-14ED-13C1CEACA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0E51A51-1992-B41A-01FB-753C8A61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6509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D111C8-D275-33F5-7CB7-2D23A94DB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226D22F6-BA59-28E1-BC72-7847D37285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9394FC5-4914-46C9-91C4-D614E93F0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417B19B-CBDF-3207-EFA8-A75E2D882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21-07-2023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8298C78-5FE8-2267-ED97-54881A4FA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87D83E5-F8E5-F679-E4BA-E5471A695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5626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D4D724-4725-2975-2654-631733ECE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4CB978D-13D7-55DB-0ED9-E0721E47E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33C3EE5-72C5-D575-957D-188F45B42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21-07-2023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89B3706-4E0C-1957-DF01-B646ABA07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FC33852-3DC6-3836-503F-A48F4C79C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3557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CF0FCC6D-E824-09BF-57FE-025A310471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64A407E-9EDC-0855-E008-9D32488111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0BA52BF-4ACA-A866-A707-DB454041F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21-07-2023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FB9EECB-BAB8-C031-4233-76193F0B0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540B415-5CEF-AC2B-F622-5D95C7D05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4221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Klik for at redigere undertiteltypografien i masteren</a:t>
            </a:r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5331D0-875D-70CF-25C6-C2109A828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3461997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BEB831-FB98-62BC-77C3-080073C34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F1B37E5-69A0-F60E-073C-3680D78C1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5FAFC7F-8A45-178B-D0B2-4018BD40B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21-07-2023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8A4C90A-7800-C355-249D-479DA73A2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7DA23EA-401B-D95B-2232-72B308C44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911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D8CC76-F76F-ABD8-FF85-0CADB6256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3C5A89B-417B-092D-6405-EF1ED7BBB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0717331-6715-DCD5-9C8D-C83CB9BBE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21-07-2023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951A385-4F7F-246D-8693-1C3519EB0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181E63A-8B2C-872C-FA5F-5FD7C43BF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5226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D9FF29-F489-D08D-A32A-E165C90A5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F6A92B9-BC45-71B7-90B5-AE16D17BE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86AFA97-5E59-0A7E-B92F-87B9E4430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21-07-2023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02BD506-A7F5-2BE0-BFF1-724F1552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5FA2327-0DC8-704B-658E-49E9CCE3D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6665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8CC8F8-812C-D2AB-4CED-9FA3DFA3D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412E265-033B-DCC3-1853-E6B2E19719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15D0D3D-2DE5-9142-C495-7F87F6FD2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114CEA4-0FA9-543C-7D3A-860500EC1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21-07-2023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325B82B-B2F4-F5EF-EE2F-C7A8615A7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C4DCD04-D746-5898-88D6-C94AD66F2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269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8D6427-01A9-B1D0-9050-6C397C955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21E24E8-1101-2E3D-C21A-A43A0CB4B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AF45898-0560-3BEF-0D8F-6FFECC0F4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76F4BFC-8E56-B71C-3B7B-F7188D13A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A1B16C43-9B78-2DF6-2756-0F6D3F4EE2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6E1011AF-822F-AF52-B8C9-33094BFB1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21-07-2023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FA671A43-AAC0-234B-9F18-FFDC2EED9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4EC4FC47-678B-D11A-A0AD-272B289D3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5917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D6E8FF-B2BA-E992-72F1-BBE135FA0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7180AFD-0596-064D-48A6-DF471B254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21-07-2023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545862D-7312-ECEE-56E0-F3545BFB2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D6A4C58-B34B-16EB-A58F-91C01D46E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3052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1D0DA33-1EEA-B75F-D60C-364B35A2F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21-07-2023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C9E94ED5-EC0C-AEF9-3D08-ECF1CF707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86A7723-8620-932B-AED1-A72058721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1316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lede 17">
            <a:extLst>
              <a:ext uri="{FF2B5EF4-FFF2-40B4-BE49-F238E27FC236}">
                <a16:creationId xmlns:a16="http://schemas.microsoft.com/office/drawing/2014/main" id="{5731748D-8265-08BC-6D06-5D363BD391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3207" b="-223"/>
          <a:stretch/>
        </p:blipFill>
        <p:spPr>
          <a:xfrm>
            <a:off x="569132" y="6299795"/>
            <a:ext cx="8593918" cy="567730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48DBD1C3-BB5D-791E-CC88-8A4CBD69019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7398" y="-9695"/>
            <a:ext cx="713979" cy="6874621"/>
          </a:xfrm>
          <a:prstGeom prst="rect">
            <a:avLst/>
          </a:prstGeom>
        </p:spPr>
      </p:pic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5B523A9-28CC-1B5A-E701-95FDD0E53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365125"/>
            <a:ext cx="76157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0DAD81D-E8AB-528A-1B5A-16CE63F15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9592" y="1825625"/>
            <a:ext cx="76157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pic>
        <p:nvPicPr>
          <p:cNvPr id="15" name="Billede 14">
            <a:extLst>
              <a:ext uri="{FF2B5EF4-FFF2-40B4-BE49-F238E27FC236}">
                <a16:creationId xmlns:a16="http://schemas.microsoft.com/office/drawing/2014/main" id="{C06DA6BA-A20C-9B55-0E91-EB1A059F187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7943" y="1642204"/>
            <a:ext cx="714252" cy="3452608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E7786579-5EBF-1942-BF8F-F13EA95ECA51}"/>
              </a:ext>
            </a:extLst>
          </p:cNvPr>
          <p:cNvSpPr txBox="1"/>
          <p:nvPr userDrawn="1"/>
        </p:nvSpPr>
        <p:spPr>
          <a:xfrm>
            <a:off x="602035" y="6402814"/>
            <a:ext cx="54237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International markedsføring – 7. udgave</a:t>
            </a:r>
          </a:p>
        </p:txBody>
      </p:sp>
    </p:spTree>
    <p:extLst>
      <p:ext uri="{BB962C8B-B14F-4D97-AF65-F5344CB8AC3E}">
        <p14:creationId xmlns:p14="http://schemas.microsoft.com/office/powerpoint/2010/main" val="384930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4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24FE591-46FE-0323-0466-20EDA2615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91C6742-F64F-8FE8-2BAF-017FF04DD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5F45558-EA6D-EB77-24B8-F2BB686CF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EB9F1-7BBC-49CC-96B2-CB3F590F16C0}" type="datetimeFigureOut">
              <a:rPr lang="da-DK" smtClean="0"/>
              <a:t>21-07-2023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8C84DE8-6C0D-B1AF-D17A-61446995B4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4126EA9-A7B0-5856-9B94-FE70BF162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114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3" r:id="rId9"/>
    <p:sldLayoutId id="2147484024" r:id="rId10"/>
    <p:sldLayoutId id="21474840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br>
              <a:rPr lang="da-DK"/>
            </a:br>
            <a:br>
              <a:rPr lang="da-DK"/>
            </a:br>
            <a:r>
              <a:rPr lang="da-DK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16113"/>
            <a:ext cx="82296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1028" name="Picture 8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43663" y="5805488"/>
            <a:ext cx="2236787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A2957D98-EDB5-7F36-9B42-F72995589D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684" y="2314502"/>
            <a:ext cx="7551394" cy="224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958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7EAB8A9C-5D33-4CF4-FD9A-76FA4914C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116632"/>
            <a:ext cx="4968552" cy="596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954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AC99E84B-82FF-6AED-440A-117D03BB00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416" y="980728"/>
            <a:ext cx="7604296" cy="433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151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1C1CABFB-F8CF-3FEC-023B-6EB38578F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416" y="789397"/>
            <a:ext cx="7584839" cy="472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7933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BD671BDD-12D4-C5B6-6CBB-501757C84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878" y="2201399"/>
            <a:ext cx="7617834" cy="173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151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7DDEC0DE-5481-64F1-062F-AF3FC68143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282" y="1777294"/>
            <a:ext cx="7617430" cy="309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8467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43D4AF64-D71E-F82F-F339-8A2832DE6C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333" y="2023951"/>
            <a:ext cx="7608105" cy="248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3358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8609C65E-F569-AB39-6B94-A8FA558DD4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5230" y="136825"/>
            <a:ext cx="5001604" cy="6079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7795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246C31F2-3193-A2CB-B733-990DB605A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462" y="358225"/>
            <a:ext cx="7608793" cy="570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0593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2E165D48-05FD-4E59-DF0B-A876AE442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591" y="1581942"/>
            <a:ext cx="7653120" cy="3647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7780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F1484214-8745-DDAB-31B3-8AC84E833E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0143" y="362796"/>
            <a:ext cx="4158673" cy="558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795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97438191-D36A-1924-0BCD-4C41DCECD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5" y="1772816"/>
            <a:ext cx="7578102" cy="3018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5627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3655BBF6-E949-36A4-61B1-027B7B7970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770" y="1708878"/>
            <a:ext cx="7684851" cy="330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0467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0C26C9EF-251A-E383-747B-F1EF558105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043" y="1430340"/>
            <a:ext cx="7694579" cy="398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7994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C786C114-162D-4E5E-26D3-38834EEAF5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043" y="2205725"/>
            <a:ext cx="7665395" cy="230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0170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EABAC398-7CC3-CB0C-7D34-725FE8F148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884" y="246624"/>
            <a:ext cx="7680010" cy="577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2467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3612C2A2-EF65-8C3D-A053-75CEACD4FF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050" y="1988840"/>
            <a:ext cx="7721027" cy="270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4863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28300BD3-A38A-9033-E5A0-5ECAD66A09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108" y="118089"/>
            <a:ext cx="5303980" cy="609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8003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A4C86E5D-4B3D-631C-3470-E79B94793B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588" y="436238"/>
            <a:ext cx="7688033" cy="529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7946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DFB0A933-F4DC-CBA2-D334-8F5CA90117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292" y="1485416"/>
            <a:ext cx="7666874" cy="354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370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437FF441-3D69-6FD9-0672-319CB330D2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322" y="2110414"/>
            <a:ext cx="7711299" cy="189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9548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258EDF03-DEF9-972D-9E0A-E63F15807C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974" y="1712252"/>
            <a:ext cx="7748103" cy="315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790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9C6E3074-4C54-DE95-CE96-9742EEBEFB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5190"/>
          <a:stretch/>
        </p:blipFill>
        <p:spPr>
          <a:xfrm>
            <a:off x="2698342" y="1265273"/>
            <a:ext cx="4091564" cy="353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3393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B72EE54F-A48F-FC0F-4D80-9EADF79CF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157" y="1727663"/>
            <a:ext cx="7699464" cy="292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6546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20AEA353-46A0-50D2-3FD4-E98BF6330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401" y="2039742"/>
            <a:ext cx="7698493" cy="189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8859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FA073FA4-F5D6-83D5-BB8A-C6B24C783F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049" y="2043202"/>
            <a:ext cx="7691845" cy="207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675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A9EF8042-CC16-D243-8038-009CA6F212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753" y="2034951"/>
            <a:ext cx="7738780" cy="169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9548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9FF94C14-170D-BA96-A3BB-E7A52F74B8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322" y="2047101"/>
            <a:ext cx="7779393" cy="1918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2150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F4139CA3-3667-CAFB-B48B-DA10DC3D30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405" y="1365086"/>
            <a:ext cx="7785310" cy="400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8515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2CD0D135-7E28-16A9-768A-E403F7F0B4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270" y="1740102"/>
            <a:ext cx="7798445" cy="305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3994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27BC4101-0995-354D-B3B2-A26DBDE50A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058" y="1234850"/>
            <a:ext cx="7792930" cy="413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1314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21C1A0AF-4E17-5E77-6833-E537EB547D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196" y="2024419"/>
            <a:ext cx="7915346" cy="218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1288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31E06226-0EAC-B3E8-B2AE-5501CEFBD8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329" y="811029"/>
            <a:ext cx="7851297" cy="4994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928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62FA8AC9-A531-2AE7-F02B-758A5E3D96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996"/>
          <a:stretch/>
        </p:blipFill>
        <p:spPr>
          <a:xfrm>
            <a:off x="2698342" y="1340768"/>
            <a:ext cx="4091564" cy="393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6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412C14E2-89C8-8DB1-EA97-20E409FF6E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8974" y="129520"/>
            <a:ext cx="6668078" cy="607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0299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29C1C050-B1F0-63E5-5179-EF47E57448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6434" y="85550"/>
            <a:ext cx="4765030" cy="6162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8387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6FA89680-D724-DD0C-A6C1-0210201A0C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57"/>
          <a:stretch/>
        </p:blipFill>
        <p:spPr>
          <a:xfrm>
            <a:off x="1102364" y="912569"/>
            <a:ext cx="7613619" cy="456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1451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2E2F16FF-48B9-E621-99B1-70DF1C6F8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395" y="563825"/>
            <a:ext cx="7658043" cy="531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4713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5402E5F6-0BC6-5BEB-AB8E-2996358F65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8974" y="476672"/>
            <a:ext cx="6612760" cy="550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0358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243B8B5D-5EF3-83D0-D290-3A727CAD97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705" y="1235399"/>
            <a:ext cx="6621801" cy="3633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05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48374894-FE34-3578-9F88-14568B20F8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319" y="1758009"/>
            <a:ext cx="7597302" cy="311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256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91D64783-0EBC-1130-09E0-364AAADB33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836712"/>
            <a:ext cx="7597302" cy="488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23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DC3A51F9-E02B-0A24-8336-4D0DD2BDFD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319" y="1484784"/>
            <a:ext cx="7597302" cy="363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290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2FFA8CAA-7DF4-5BCA-1C64-9A1BA9D27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319" y="1171819"/>
            <a:ext cx="7646676" cy="434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54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CA5B6D1F-A860-A826-206C-B4F3D31A96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332656"/>
            <a:ext cx="6211723" cy="575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879851"/>
      </p:ext>
    </p:extLst>
  </p:cSld>
  <p:clrMapOvr>
    <a:masterClrMapping/>
  </p:clrMapOvr>
</p:sld>
</file>

<file path=ppt/theme/theme1.xml><?xml version="1.0" encoding="utf-8"?>
<a:theme xmlns:a="http://schemas.openxmlformats.org/drawingml/2006/main" name="3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HD(O-MM) seminar 12b 27-11-2012</Template>
  <TotalTime>16441</TotalTime>
  <Words>0</Words>
  <Application>Microsoft Office PowerPoint</Application>
  <PresentationFormat>Skærmshow (4:3)</PresentationFormat>
  <Paragraphs>0</Paragraphs>
  <Slides>45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3</vt:i4>
      </vt:variant>
      <vt:variant>
        <vt:lpstr>Slidetitler</vt:lpstr>
      </vt:variant>
      <vt:variant>
        <vt:i4>45</vt:i4>
      </vt:variant>
    </vt:vector>
  </HeadingPairs>
  <TitlesOfParts>
    <vt:vector size="54" baseType="lpstr">
      <vt:lpstr>Arial</vt:lpstr>
      <vt:lpstr>Calibri</vt:lpstr>
      <vt:lpstr>Calibri Light</vt:lpstr>
      <vt:lpstr>Gill Sans MT</vt:lpstr>
      <vt:lpstr>Times New Roman</vt:lpstr>
      <vt:lpstr>Verdana</vt:lpstr>
      <vt:lpstr>3_Brugerdefineret design</vt:lpstr>
      <vt:lpstr>1_Brugerdefineret design</vt:lpstr>
      <vt:lpstr>Standarddesign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Dansk Landbrugsrådgivning, Landscentret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Administrator</dc:creator>
  <dc:description>Præsentation af Aalborg Universitet gennem nøgletal</dc:description>
  <cp:lastModifiedBy>Niels Vestergaard Olsen</cp:lastModifiedBy>
  <cp:revision>247</cp:revision>
  <cp:lastPrinted>2023-07-11T08:57:53Z</cp:lastPrinted>
  <dcterms:created xsi:type="dcterms:W3CDTF">2012-08-31T07:41:01Z</dcterms:created>
  <dcterms:modified xsi:type="dcterms:W3CDTF">2023-07-21T10:00:26Z</dcterms:modified>
</cp:coreProperties>
</file>