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0"/>
  </p:notesMasterIdLst>
  <p:handoutMasterIdLst>
    <p:handoutMasterId r:id="rId21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067D911-22A7-D561-57C8-1EAA2528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69" y="525657"/>
            <a:ext cx="7959813" cy="25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8C1F030-3453-18D0-92C7-69DCE4861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12" y="227652"/>
            <a:ext cx="7860024" cy="58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8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9BC3B81-4FB7-A1A9-219B-281F49E7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79" y="453171"/>
            <a:ext cx="7896047" cy="50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7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AD8B690-C0A2-A206-1CE6-90E8DFDB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12" y="484005"/>
            <a:ext cx="7864522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6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31334F8-454A-9ADD-F7B6-03F7E61C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75" y="1486871"/>
            <a:ext cx="7957352" cy="15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4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248D2BB-4D78-96FC-6D46-8B0837FF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54" y="889894"/>
            <a:ext cx="7798719" cy="44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A682095-A90E-302E-E603-20D462C5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4" y="292088"/>
            <a:ext cx="7827122" cy="55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697A50D-AD0A-52C4-71DC-250123D9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64607"/>
            <a:ext cx="7981616" cy="12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5FBE411-B23F-2E3D-8C3B-B22C9BEB0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06" y="760304"/>
            <a:ext cx="7958393" cy="43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5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C0B6163-3333-3229-86B8-A565F6C28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4" y="1100023"/>
            <a:ext cx="7974325" cy="26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3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813C6E9-85E7-8C5A-7ADC-D3C140A68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66" y="1137291"/>
            <a:ext cx="7958842" cy="39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E2BA40C-1579-2406-4C74-B95D913B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25" y="1117558"/>
            <a:ext cx="7959084" cy="36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0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03E5F6D-375D-D70F-C04F-15947C9DF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29" y="471513"/>
            <a:ext cx="7938506" cy="54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9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D1EA7DF-8860-C9A0-9F25-E91A3A32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78" y="453171"/>
            <a:ext cx="7920640" cy="50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15289DC-CD9F-448B-A16B-0FC2E648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79" y="480534"/>
            <a:ext cx="7896047" cy="50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3800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16549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15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254</cp:revision>
  <cp:lastPrinted>2025-07-01T13:09:51Z</cp:lastPrinted>
  <dcterms:created xsi:type="dcterms:W3CDTF">2012-08-31T07:41:01Z</dcterms:created>
  <dcterms:modified xsi:type="dcterms:W3CDTF">2025-07-02T10:40:48Z</dcterms:modified>
</cp:coreProperties>
</file>