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B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8-07_17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1572" cy="62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0" y="1767881"/>
            <a:ext cx="7926383" cy="2726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7390527" cy="3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72" y="116630"/>
            <a:ext cx="4741255" cy="600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05706"/>
            <a:ext cx="3967716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21" y="404664"/>
            <a:ext cx="8099286" cy="55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920" y="1268760"/>
            <a:ext cx="7729188" cy="382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27" y="1772816"/>
            <a:ext cx="7943531" cy="29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00" y="1412776"/>
            <a:ext cx="7926383" cy="37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302" y="1387767"/>
            <a:ext cx="7309077" cy="381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37" y="1815392"/>
            <a:ext cx="7930670" cy="27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49" y="908720"/>
            <a:ext cx="7906378" cy="46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3" y="404664"/>
            <a:ext cx="7442922" cy="55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36" y="1893889"/>
            <a:ext cx="7960678" cy="258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7874941" cy="462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Skærmshow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14</vt:i4>
      </vt:variant>
    </vt:vector>
  </HeadingPairs>
  <TitlesOfParts>
    <vt:vector size="16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14</cp:revision>
  <dcterms:created xsi:type="dcterms:W3CDTF">2015-07-14T11:20:10Z</dcterms:created>
  <dcterms:modified xsi:type="dcterms:W3CDTF">2017-08-22T07:25:04Z</dcterms:modified>
</cp:coreProperties>
</file>