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692696"/>
            <a:ext cx="596171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7945513" cy="440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8000257" cy="437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824032" cy="402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548680"/>
            <a:ext cx="5158377" cy="615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946631" cy="577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599964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8680"/>
            <a:ext cx="4379544" cy="609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965374" cy="268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17989"/>
            <a:ext cx="4032448" cy="628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6840503" cy="485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0</Words>
  <Application>Microsoft Office PowerPoint</Application>
  <PresentationFormat>Skærmshow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F0</dc:creator>
  <cp:lastModifiedBy>Rikke Detlevsen</cp:lastModifiedBy>
  <cp:revision>37</cp:revision>
  <dcterms:created xsi:type="dcterms:W3CDTF">2010-07-20T11:51:38Z</dcterms:created>
  <dcterms:modified xsi:type="dcterms:W3CDTF">2016-11-14T09:18:07Z</dcterms:modified>
</cp:coreProperties>
</file>