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198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216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9865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540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81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662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969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005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6976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107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159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923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0"/>
            <a:ext cx="4352010" cy="643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3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0"/>
            <a:ext cx="8697835" cy="643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36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692696"/>
            <a:ext cx="8748463" cy="411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53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-2"/>
            <a:ext cx="8748463" cy="613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81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744"/>
            <a:ext cx="5401900" cy="643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47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Billed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0"/>
            <a:ext cx="8748464" cy="489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67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0"/>
            <a:ext cx="8748463" cy="547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00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0"/>
            <a:ext cx="7509437" cy="643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3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64704"/>
            <a:ext cx="8748464" cy="229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6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0"/>
            <a:ext cx="5953956" cy="5229955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5232581"/>
            <a:ext cx="3672408" cy="49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59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20688"/>
            <a:ext cx="8748463" cy="341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19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20688"/>
            <a:ext cx="8748463" cy="386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3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61508"/>
            <a:ext cx="8748464" cy="230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24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620688"/>
            <a:ext cx="8723491" cy="438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85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78559"/>
            <a:ext cx="8748464" cy="382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99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Skærmshow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6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 </cp:lastModifiedBy>
  <cp:revision>10</cp:revision>
  <dcterms:created xsi:type="dcterms:W3CDTF">2012-07-25T12:14:28Z</dcterms:created>
  <dcterms:modified xsi:type="dcterms:W3CDTF">2012-08-06T11:28:41Z</dcterms:modified>
</cp:coreProperties>
</file>