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938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15-07-2011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652767" cy="251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52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709917" cy="252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12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61" y="980728"/>
            <a:ext cx="5961509" cy="42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01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529461" cy="304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0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4162028" cy="281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9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382715" cy="435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98787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Steffen Bilde Jørgensen</cp:lastModifiedBy>
  <cp:revision>41</cp:revision>
  <dcterms:created xsi:type="dcterms:W3CDTF">2011-03-28T11:51:52Z</dcterms:created>
  <dcterms:modified xsi:type="dcterms:W3CDTF">2011-07-15T08:16:01Z</dcterms:modified>
</cp:coreProperties>
</file>