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A2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7" r="6390"/>
          <a:stretch/>
        </p:blipFill>
        <p:spPr>
          <a:xfrm>
            <a:off x="3354" y="0"/>
            <a:ext cx="1049482" cy="63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25-06-2018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25-06-2018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25-06-2018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956391" cy="2713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29" y="183154"/>
            <a:ext cx="7461974" cy="5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187" y="197377"/>
            <a:ext cx="7321938" cy="60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31" y="2068354"/>
            <a:ext cx="7999259" cy="242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7964965" cy="373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17</cp:revision>
  <dcterms:created xsi:type="dcterms:W3CDTF">2015-07-14T11:20:10Z</dcterms:created>
  <dcterms:modified xsi:type="dcterms:W3CDTF">2018-06-25T09:02:35Z</dcterms:modified>
</cp:coreProperties>
</file>