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18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21-08-2017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21-08-2017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21-08-2017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21-08-2017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21-08-2017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K:\6 Trojka\Nye udgaver 2017\PowerPoints - Trojka.dk 2017\Diasmaster\2017-07-19_19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76724"/>
            <a:ext cx="9164979" cy="59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 txBox="1">
            <a:spLocks noGrp="1"/>
          </p:cNvSpPr>
          <p:nvPr>
            <p:ph idx="4294967295"/>
          </p:nvPr>
        </p:nvSpPr>
        <p:spPr>
          <a:xfrm>
            <a:off x="1259631" y="1155298"/>
            <a:ext cx="7355159" cy="452595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 dirty="0"/>
          </a:p>
        </p:txBody>
      </p:sp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B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K:\6 Trojka\Nye udgaver 2017\PowerPoints - Trojka.dk 2017\Diasmaster\2017-08-07_1714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51572" cy="627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21-08-2017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21-08-2017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21-08-2017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21-08-2017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21-08-2017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21-08-2017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21-08-2017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21-08-2017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21-08-2017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36" y="1590684"/>
            <a:ext cx="7956391" cy="27350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32656"/>
            <a:ext cx="5845356" cy="555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7535327" cy="415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12" y="2038545"/>
            <a:ext cx="7947817" cy="232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911" y="116630"/>
            <a:ext cx="5941572" cy="60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84" y="1988840"/>
            <a:ext cx="7956391" cy="232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21" y="404663"/>
            <a:ext cx="7288119" cy="557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23" y="132656"/>
            <a:ext cx="7535327" cy="59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42" y="1540649"/>
            <a:ext cx="7917809" cy="333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679" y="182425"/>
            <a:ext cx="5581477" cy="597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7583435" cy="37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315" y="1304841"/>
            <a:ext cx="7922096" cy="369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40" y="692694"/>
            <a:ext cx="7967822" cy="506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06" y="766693"/>
            <a:ext cx="7371951" cy="47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978" y="1700808"/>
            <a:ext cx="7926383" cy="279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09" y="381309"/>
            <a:ext cx="7213814" cy="541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Skærmshow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16</vt:i4>
      </vt:variant>
    </vt:vector>
  </HeadingPairs>
  <TitlesOfParts>
    <vt:vector size="18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14</cp:revision>
  <dcterms:created xsi:type="dcterms:W3CDTF">2015-07-14T11:20:10Z</dcterms:created>
  <dcterms:modified xsi:type="dcterms:W3CDTF">2017-08-21T13:15:42Z</dcterms:modified>
</cp:coreProperties>
</file>