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032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15-08-2017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6 Trojka\Nye udgaver 2017\PowerPoints - Trojka.dk 2017\Diasmaster\2017-08-14_185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7" y="6286420"/>
            <a:ext cx="8402223" cy="57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475655" y="6402933"/>
            <a:ext cx="3240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Økonomisk grundforløb  –  1.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K:\6 Trojka\Nye udgaver 2017\PowerPoints - Trojka.dk 2017\Diasmaster\2017-08-14_1859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156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15-08-2017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15-08-2017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074"/>
            <a:ext cx="7344816" cy="60499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09539"/>
            <a:ext cx="7884368" cy="279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4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55774"/>
            <a:ext cx="7956376" cy="308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8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"/>
            <a:ext cx="6133068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4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80631"/>
            <a:ext cx="7956376" cy="47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2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391"/>
            <a:ext cx="4245317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8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0"/>
            <a:ext cx="7481397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96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25</cp:revision>
  <dcterms:created xsi:type="dcterms:W3CDTF">2015-07-14T11:20:10Z</dcterms:created>
  <dcterms:modified xsi:type="dcterms:W3CDTF">2017-08-15T08:38:38Z</dcterms:modified>
</cp:coreProperties>
</file>