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2856"/>
            <a:ext cx="7724901" cy="20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89" y="764704"/>
            <a:ext cx="7853507" cy="502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2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15</cp:revision>
  <dcterms:created xsi:type="dcterms:W3CDTF">2015-07-14T11:20:10Z</dcterms:created>
  <dcterms:modified xsi:type="dcterms:W3CDTF">2018-07-12T10:38:19Z</dcterms:modified>
</cp:coreProperties>
</file>