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20"/>
            <a:ext cx="390580" cy="6841480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63" y="6472273"/>
            <a:ext cx="3021526" cy="385727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09948" y="5723949"/>
            <a:ext cx="576424" cy="16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38" y="188640"/>
            <a:ext cx="8753462" cy="523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1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68" y="188640"/>
            <a:ext cx="8672331" cy="53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7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00" y="188640"/>
            <a:ext cx="8637299" cy="458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9618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8</cp:revision>
  <dcterms:created xsi:type="dcterms:W3CDTF">2013-07-10T16:41:00Z</dcterms:created>
  <dcterms:modified xsi:type="dcterms:W3CDTF">2013-08-02T15:45:56Z</dcterms:modified>
</cp:coreProperties>
</file>