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6383231"/>
            <a:ext cx="9144001" cy="4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959723" y="6470561"/>
            <a:ext cx="2892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Organisation  C  –  2.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6 Trojka\Nye udgaver 2017\PowerPoints - Trojka.dk 2017\Diasmaster\2017-08-18_131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59141" cy="64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79" y="1881095"/>
            <a:ext cx="7956391" cy="243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26983"/>
            <a:ext cx="7969252" cy="351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8640"/>
            <a:ext cx="6521726" cy="597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85" y="1084635"/>
            <a:ext cx="6830379" cy="425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2696"/>
            <a:ext cx="7087589" cy="509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21" y="676091"/>
            <a:ext cx="6973274" cy="512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19" y="647491"/>
            <a:ext cx="7887802" cy="51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14</cp:revision>
  <dcterms:created xsi:type="dcterms:W3CDTF">2015-07-14T11:20:10Z</dcterms:created>
  <dcterms:modified xsi:type="dcterms:W3CDTF">2017-08-23T13:23:09Z</dcterms:modified>
</cp:coreProperties>
</file>