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2184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07-08-2017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07-08-2017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07-08-2017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07-08-2017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07-08-2017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K:\6 Trojka\Nye udgaver 2017\PowerPoints - Trojka.dk 2017\Diasmaster\2017-07-19_1906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76724"/>
            <a:ext cx="9164979" cy="59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 dirty="0"/>
          </a:p>
        </p:txBody>
      </p:sp>
      <p:sp>
        <p:nvSpPr>
          <p:cNvPr id="2" name="Tekstboks 1"/>
          <p:cNvSpPr txBox="1"/>
          <p:nvPr userDrawn="1"/>
        </p:nvSpPr>
        <p:spPr>
          <a:xfrm>
            <a:off x="1043608" y="6402496"/>
            <a:ext cx="260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Afsætning A1 – 4. udgave</a:t>
            </a:r>
            <a:endParaRPr lang="da-DK" sz="1600" dirty="0">
              <a:solidFill>
                <a:schemeClr val="bg1"/>
              </a:solidFill>
            </a:endParaRPr>
          </a:p>
        </p:txBody>
      </p:sp>
      <p:pic>
        <p:nvPicPr>
          <p:cNvPr id="1030" name="Picture 6" descr="K:\6 Trojka\Nye udgaver 2017\PowerPoints - Trojka.dk 2017\Diasmaster\2017-07-19_1905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938" cy="627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07-08-2017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07-08-2017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07-08-2017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07-08-2017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07-08-2017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07-08-2017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07-08-2017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07-08-2017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07-08-2017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50" y="1810945"/>
            <a:ext cx="7982112" cy="2747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517" y="1037394"/>
            <a:ext cx="7644880" cy="42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1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08" y="116632"/>
            <a:ext cx="5681503" cy="600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1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15" y="620688"/>
            <a:ext cx="7562001" cy="510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1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16632"/>
            <a:ext cx="4294470" cy="596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1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20688"/>
            <a:ext cx="6813232" cy="515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1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91377"/>
            <a:ext cx="7999259" cy="321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1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0768"/>
            <a:ext cx="7429109" cy="379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1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92" y="1646443"/>
            <a:ext cx="7956391" cy="30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1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26" y="914012"/>
            <a:ext cx="7796348" cy="461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1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24" y="963006"/>
            <a:ext cx="7649643" cy="467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1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790" y="126101"/>
            <a:ext cx="6421699" cy="597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1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60" y="1660742"/>
            <a:ext cx="7934957" cy="305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1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63" y="1246206"/>
            <a:ext cx="7939244" cy="379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1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Skærmshow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14</vt:i4>
      </vt:variant>
    </vt:vector>
  </HeadingPairs>
  <TitlesOfParts>
    <vt:vector size="16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14</cp:revision>
  <dcterms:created xsi:type="dcterms:W3CDTF">2015-07-14T11:20:10Z</dcterms:created>
  <dcterms:modified xsi:type="dcterms:W3CDTF">2017-08-07T09:44:58Z</dcterms:modified>
</cp:coreProperties>
</file>