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4" r:id="rId2"/>
    <p:sldMasterId id="2147484014" r:id="rId3"/>
    <p:sldMasterId id="2147483989" r:id="rId4"/>
  </p:sldMasterIdLst>
  <p:notesMasterIdLst>
    <p:notesMasterId r:id="rId32"/>
  </p:notesMasterIdLst>
  <p:handoutMasterIdLst>
    <p:handoutMasterId r:id="rId33"/>
  </p:handoutMasterIdLst>
  <p:sldIdLst>
    <p:sldId id="839" r:id="rId5"/>
    <p:sldId id="1085" r:id="rId6"/>
    <p:sldId id="1086" r:id="rId7"/>
    <p:sldId id="1087" r:id="rId8"/>
    <p:sldId id="1088" r:id="rId9"/>
    <p:sldId id="1089" r:id="rId10"/>
    <p:sldId id="1090" r:id="rId11"/>
    <p:sldId id="1091" r:id="rId12"/>
    <p:sldId id="1092" r:id="rId13"/>
    <p:sldId id="1093" r:id="rId14"/>
    <p:sldId id="1094" r:id="rId15"/>
    <p:sldId id="1095" r:id="rId16"/>
    <p:sldId id="1096" r:id="rId17"/>
    <p:sldId id="1097" r:id="rId18"/>
    <p:sldId id="1098" r:id="rId19"/>
    <p:sldId id="1099" r:id="rId20"/>
    <p:sldId id="1100" r:id="rId21"/>
    <p:sldId id="1101" r:id="rId22"/>
    <p:sldId id="1102" r:id="rId23"/>
    <p:sldId id="1103" r:id="rId24"/>
    <p:sldId id="1104" r:id="rId25"/>
    <p:sldId id="1105" r:id="rId26"/>
    <p:sldId id="1106" r:id="rId27"/>
    <p:sldId id="1107" r:id="rId28"/>
    <p:sldId id="1108" r:id="rId29"/>
    <p:sldId id="1109" r:id="rId30"/>
    <p:sldId id="1110" r:id="rId31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8" autoAdjust="0"/>
    <p:restoredTop sz="94622" autoAdjust="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285C0E-D760-A8CD-69F5-27F729FB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0B31C9E-CAD9-7B6F-0EF4-1152C4A822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D5EF4D5-2327-EB80-807C-D7EAEB98C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753EE6C-DAA2-D473-A056-B887C7E75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B76E4DB-B635-448D-EB87-F7E72959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CDA70B8-5ACF-0039-2336-955E9B34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245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FB591-D00C-D124-465A-1EB1BA9B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AB817CB-D5A5-1E43-4AA7-865305B45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FC7A4D-2887-B2CD-E54C-4AB4FD7C6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C76F216-96C4-FE72-27FC-35F3E7743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CD746D6-02A9-FB0E-883B-69B4C967C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0640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6817A50-AE49-4C57-B7C7-4569BB327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9AD6133-A6B1-0FBA-A7D1-BF7ECD95D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69AAE4D-B70A-1DBD-6ABC-BAFE937E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00D759-6D51-7220-F044-F3AB6096E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70AEF72-878E-BF37-B3A4-E4FE314D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2056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A3112-7541-A96F-4218-34F6F4627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6B090A4-1021-0D0C-A7F8-6BF48FF99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1D20C0A-0016-077D-574A-4A3CD17B3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958F2B0-1CB0-1CCD-5D74-55A21EF2A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EEEEFDD-1D41-C1B5-20F9-1E6AF2F7E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504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C7F40-0FE7-988E-FCB8-8999E236E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0FB078-E3AB-C6C8-C958-207B4778E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15009FD-E7E2-BAFD-6CAC-73D5703CF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5C46088-ABC7-B2D4-D577-196BB2B75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B49C20D-DCCB-72E9-AB80-71DE1A056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66739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3A845-9F54-1789-9B88-62FBE846A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0B30A33-F59F-83AC-BF61-4EB79CE78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0A2C202-5D5E-151E-722A-89B95C1E2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F1479D0-D620-62E7-5A74-239B6C57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F796C00-512C-4F68-5851-06CB75F6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92C6A-4E14-177A-7E18-3A69C476D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598D019-444D-DA37-0DCD-7BA03C5D4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8D9182D-C64C-62DF-9F0F-DB6A5699C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8348B94-FC19-BEC7-9D59-D211D34AC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B8CC091-77A9-1735-314B-8A54539A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7CDC5E8-90AE-F09D-36A2-D519D115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120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6AF48-09DD-97A0-D619-F8D053A29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223C4B5-E53F-5E75-C932-3F4EE17EC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BA1BFE-9E72-62BB-B32C-00983E349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FEEC336-AB27-0398-4678-597B7A00C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4CCC845-9AA3-05D9-7809-EAACF4094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2756831-0FDA-62F0-7810-AFF8A79C1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883471E-41F1-4407-ED8D-19249D8C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FEB3050-5B33-0622-CDD6-EA9E3AEE2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937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0F57D-A9E0-36C2-D2B0-A984174DC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CEF9B3F-72CD-9278-E7A8-F6371A55B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5A7E304-27B5-8BFE-28B1-EDA6BD5C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B1D0843-50A8-DDB8-543E-D70AA408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480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8EF5D72-13FF-F807-8D27-DABBEDB6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1ABE627-9F33-DE67-3F5A-656E9AFFA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6FF4BED-767E-5DF0-D702-6796F6D7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866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7B208B-C6FB-CB5F-0288-7B19C020C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1CBF843-115B-2917-239B-97E7BDA54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9DB43C-5062-D790-3FE1-201CA74EC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FF0AD19-9372-217D-D829-C1A3ED9D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903F55D-2483-04C3-55BC-B565071E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70DB219-AD73-8D7D-1A3F-CD230E54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186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AC49FF2-2F30-A883-2E9F-FB8B8E25ED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644" y="-3811"/>
            <a:ext cx="689634" cy="686982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72D7B9FB-A0AB-4983-F3E9-D15CE8E3900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913" y="1991656"/>
            <a:ext cx="689798" cy="2715537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7562535F-57B5-8E24-1D81-B161F759D3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4274894" y="1999754"/>
            <a:ext cx="592451" cy="915748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5277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Logistik &amp; Supply Chain Management 5.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A318F46-2AE7-172C-F31B-BE4EE398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E5D5668-DC38-7FD3-4BDE-AE6E9229A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7FA09A3-07CB-1110-C5C5-93D5E14A5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7068A93-03E9-DD6B-C68C-069AC7501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74D59C6-25E1-EAA5-2DEE-AA356E747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136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844FD33-D196-D972-9F9D-C85D90355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771" y="498295"/>
            <a:ext cx="7921020" cy="267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BC42AA9-8862-8B6D-D2C7-686DDC14C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593" y="693533"/>
            <a:ext cx="6866307" cy="469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79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A743FD0-ED25-B6C8-1954-AE84A8D7D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012" y="688343"/>
            <a:ext cx="6872888" cy="460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33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7FD9DDD-8F3B-351C-74AF-9089F8729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463" y="981447"/>
            <a:ext cx="7321428" cy="317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38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5A1E35D-8173-DF4B-9A1D-EE7182BE0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890" y="916992"/>
            <a:ext cx="7206437" cy="377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95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8AB35BB-F282-2B3F-3FF4-9F00A62F2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274" y="966886"/>
            <a:ext cx="7286444" cy="346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06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9250F27-7F23-35B8-0E94-0AEFCD1B2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989" y="343322"/>
            <a:ext cx="6940084" cy="547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3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4A57C7B-375E-1808-9AFD-97DBE2D87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608" y="1217066"/>
            <a:ext cx="7570101" cy="128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59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7037A92-25DF-161B-C97D-F6BD18679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040" y="1192455"/>
            <a:ext cx="7548278" cy="176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0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F8074A10-793A-2968-27C0-9BB21FD80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431" y="1208055"/>
            <a:ext cx="7532750" cy="141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46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C6F942E-C14E-A4ED-EA80-28FA4E777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118" y="348903"/>
            <a:ext cx="6799863" cy="55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71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C07DD5D-C44B-13AA-369C-19E1DF170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626" y="412959"/>
            <a:ext cx="6832365" cy="506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43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63E7B7C-3D15-32E1-593B-E1EFF0FB5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668" y="877177"/>
            <a:ext cx="7238811" cy="408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37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4FD5BEB3-46DB-A5B4-4855-3D3FD0239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531" y="695652"/>
            <a:ext cx="6876538" cy="463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2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33B73A6-D9CC-51AD-C846-299092767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773" y="702943"/>
            <a:ext cx="6835424" cy="422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05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7C3D85E-549E-9FA9-0AC8-D47FB0952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746" y="269307"/>
            <a:ext cx="6115940" cy="575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30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FF3E64E1-B175-1DC4-A227-9AAEDF2C4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922" y="710884"/>
            <a:ext cx="6855486" cy="482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423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F680AC2A-4545-56C3-AFE6-49D8618FB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113" y="892704"/>
            <a:ext cx="6864892" cy="275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92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07E65855-5A52-072A-B1B0-F2D3ABF38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772" y="718533"/>
            <a:ext cx="6852737" cy="411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95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B4696A8-944C-C2C2-5E47-C0EE69B45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802" y="1208075"/>
            <a:ext cx="7520181" cy="112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70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A21AE31-7DC0-2112-67F3-3870E27B5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627" y="752593"/>
            <a:ext cx="6842756" cy="454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73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5A2AE393-CADC-D8A7-7E46-FBCA89216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247" y="574497"/>
            <a:ext cx="6835135" cy="494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85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A7AE46-7C0E-CC23-A97D-569B9510D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621" y="1228849"/>
            <a:ext cx="7562480" cy="118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81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198D1C2-4FEF-9C05-4F21-39D021337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706578"/>
            <a:ext cx="6852107" cy="459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15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77693D7-4806-9BE7-BA73-26623ED10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851" y="1244088"/>
            <a:ext cx="7575640" cy="115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9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8F3132F-D2B1-A7EB-7A8D-422C565A5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448" y="1236469"/>
            <a:ext cx="7616788" cy="117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25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404ABDB-6CE7-65D7-2EAC-B69FCE472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011" y="980728"/>
            <a:ext cx="7339489" cy="400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37088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16843</TotalTime>
  <Words>0</Words>
  <Application>Microsoft Office PowerPoint</Application>
  <PresentationFormat>Skærmshow (4:3)</PresentationFormat>
  <Paragraphs>0</Paragraphs>
  <Slides>27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27</vt:i4>
      </vt:variant>
    </vt:vector>
  </HeadingPairs>
  <TitlesOfParts>
    <vt:vector size="38" baseType="lpstr">
      <vt:lpstr>Aptos</vt:lpstr>
      <vt:lpstr>Aptos Display</vt:lpstr>
      <vt:lpstr>Arial</vt:lpstr>
      <vt:lpstr>Calibri</vt:lpstr>
      <vt:lpstr>Calibri Light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268</cp:revision>
  <cp:lastPrinted>2026-06-02T08:44:24Z</cp:lastPrinted>
  <dcterms:created xsi:type="dcterms:W3CDTF">2012-08-31T07:41:01Z</dcterms:created>
  <dcterms:modified xsi:type="dcterms:W3CDTF">2026-06-02T13:00:06Z</dcterms:modified>
</cp:coreProperties>
</file>