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32"/>
  </p:notesMasterIdLst>
  <p:handoutMasterIdLst>
    <p:handoutMasterId r:id="rId33"/>
  </p:handoutMasterIdLst>
  <p:sldIdLst>
    <p:sldId id="839" r:id="rId5"/>
    <p:sldId id="902" r:id="rId6"/>
    <p:sldId id="903" r:id="rId7"/>
    <p:sldId id="904" r:id="rId8"/>
    <p:sldId id="905" r:id="rId9"/>
    <p:sldId id="906" r:id="rId10"/>
    <p:sldId id="907" r:id="rId11"/>
    <p:sldId id="908" r:id="rId12"/>
    <p:sldId id="909" r:id="rId13"/>
    <p:sldId id="910" r:id="rId14"/>
    <p:sldId id="911" r:id="rId15"/>
    <p:sldId id="912" r:id="rId16"/>
    <p:sldId id="913" r:id="rId17"/>
    <p:sldId id="914" r:id="rId18"/>
    <p:sldId id="915" r:id="rId19"/>
    <p:sldId id="916" r:id="rId20"/>
    <p:sldId id="918" r:id="rId21"/>
    <p:sldId id="919" r:id="rId22"/>
    <p:sldId id="920" r:id="rId23"/>
    <p:sldId id="921" r:id="rId24"/>
    <p:sldId id="922" r:id="rId25"/>
    <p:sldId id="917" r:id="rId26"/>
    <p:sldId id="923" r:id="rId27"/>
    <p:sldId id="924" r:id="rId28"/>
    <p:sldId id="925" r:id="rId29"/>
    <p:sldId id="926" r:id="rId30"/>
    <p:sldId id="927" r:id="rId3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712120A-FA7C-23C5-D7A0-7F09F6EC1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59" y="523927"/>
            <a:ext cx="7943532" cy="26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1E85F1A-BA41-802A-CDE7-20BA29C41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14" y="859886"/>
            <a:ext cx="7426377" cy="293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7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F971B1-1A34-A44E-900E-2C9F02CD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69" y="851177"/>
            <a:ext cx="7364031" cy="40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6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F8860F4-14F0-8B5C-C9FE-E4FA6005E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90" y="830783"/>
            <a:ext cx="7366802" cy="30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0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364BE17-FB36-B9E5-951D-4DA5105D6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70" y="1219137"/>
            <a:ext cx="7568550" cy="14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9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3E04CC7-BDF0-BF68-5FF5-46CBC18B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69" y="1213256"/>
            <a:ext cx="7566493" cy="13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8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00B0848-B204-3003-D6EE-A06AB4E8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30" y="875409"/>
            <a:ext cx="7340479" cy="42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8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886A0E-CCC4-A584-BBD8-44798E96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68" y="1202875"/>
            <a:ext cx="7589842" cy="10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8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5BA747E-13C8-77BF-4336-332122BC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30" y="896210"/>
            <a:ext cx="7330088" cy="38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5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3CAF17E-5587-B59F-DC5D-0DBADDEE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78" y="1235758"/>
            <a:ext cx="7595808" cy="15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7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CE619BA-40BE-556A-58A3-CC481E1F2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56" y="884859"/>
            <a:ext cx="7390353" cy="21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4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FBFAA0A-9D77-6733-C918-F07C32174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85" y="504756"/>
            <a:ext cx="7298915" cy="51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9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62D3166-2CF3-80EA-5E2D-2C66F773C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73" y="902890"/>
            <a:ext cx="7421528" cy="17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87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8DDC420-FF23-9E5D-939C-3C6473866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45" y="920522"/>
            <a:ext cx="7414946" cy="24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C9C7981-8D13-4BC9-BC67-5E89C1BF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77071"/>
            <a:ext cx="5400600" cy="56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65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F7F9651-DD35-6C00-4461-72E533D2C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13" y="902830"/>
            <a:ext cx="7434777" cy="36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4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731D6B3-77C3-952E-5728-1718B286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86" y="1209806"/>
            <a:ext cx="7620614" cy="119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02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4060B15-8172-FC02-9ED6-0E0B966B2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56" y="940244"/>
            <a:ext cx="7399136" cy="34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4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3F1F549-D336-EFA6-7FD5-852676DF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57" y="955845"/>
            <a:ext cx="7387755" cy="31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1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C2F1B0B-1282-6F78-109D-DAD725C7A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47" y="984597"/>
            <a:ext cx="7422836" cy="300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7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5FF8046-6F93-0F2B-CD92-6A412A61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25" y="914232"/>
            <a:ext cx="7459630" cy="36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0E16790-4320-C2F2-06CF-8D33BF422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44" y="515148"/>
            <a:ext cx="7289565" cy="51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4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A7251A5-184E-1F6E-066D-BFCCF7BE1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75" y="894829"/>
            <a:ext cx="7423607" cy="378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B373540-DE21-3BA8-3686-6EFB82CD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26" y="857087"/>
            <a:ext cx="7438847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106B825-A002-AFFE-E58E-F2E085CE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07" y="847707"/>
            <a:ext cx="7397284" cy="41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9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F342E13-4E3D-A0C5-8CF7-9F634213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67" y="1235767"/>
            <a:ext cx="7579207" cy="13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6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568B65C-E0E6-5092-3E2D-C485D6D42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03" y="853636"/>
            <a:ext cx="7444388" cy="32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3985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16633</TotalTime>
  <Words>0</Words>
  <Application>Microsoft Office PowerPoint</Application>
  <PresentationFormat>Skærmshow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27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254</cp:revision>
  <cp:lastPrinted>2026-06-02T08:44:24Z</cp:lastPrinted>
  <dcterms:created xsi:type="dcterms:W3CDTF">2012-08-31T07:41:01Z</dcterms:created>
  <dcterms:modified xsi:type="dcterms:W3CDTF">2026-06-02T09:11:45Z</dcterms:modified>
</cp:coreProperties>
</file>