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 userDrawn="1"/>
        </p:nvSpPr>
        <p:spPr>
          <a:xfrm>
            <a:off x="1043608" y="6402496"/>
            <a:ext cx="2604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smtClean="0">
                <a:solidFill>
                  <a:schemeClr val="bg1"/>
                </a:solidFill>
              </a:rPr>
              <a:t>Afsætning A2 – 4. udgave</a:t>
            </a:r>
            <a:endParaRPr lang="da-DK" sz="1600" dirty="0">
              <a:solidFill>
                <a:schemeClr val="bg1"/>
              </a:solidFill>
            </a:endParaRPr>
          </a:p>
        </p:txBody>
      </p:sp>
      <p:sp>
        <p:nvSpPr>
          <p:cNvPr id="5" name="Tekstboks 4"/>
          <p:cNvSpPr txBox="1"/>
          <p:nvPr userDrawn="1"/>
        </p:nvSpPr>
        <p:spPr>
          <a:xfrm>
            <a:off x="1043608" y="6428369"/>
            <a:ext cx="2664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Erhvervsjura</a:t>
            </a:r>
            <a:r>
              <a:rPr lang="da-DK" sz="1600" b="0" cap="none" spc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B </a:t>
            </a:r>
            <a:r>
              <a:rPr lang="da-DK" sz="1600" b="0" cap="none" spc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– 1. udgave</a:t>
            </a:r>
            <a:endParaRPr lang="da-DK" sz="1600" b="0" cap="none" spc="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9" name="Tekstboks 8"/>
          <p:cNvSpPr txBox="1"/>
          <p:nvPr userDrawn="1"/>
        </p:nvSpPr>
        <p:spPr>
          <a:xfrm>
            <a:off x="550615" y="6371718"/>
            <a:ext cx="3854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Erhvervsjura B – 1.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0543" cy="689698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28" y="6215787"/>
            <a:ext cx="8656872" cy="6811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610" y="6215786"/>
            <a:ext cx="1555390" cy="681193"/>
          </a:xfrm>
          <a:prstGeom prst="rect">
            <a:avLst/>
          </a:prstGeom>
        </p:spPr>
      </p:pic>
      <p:sp>
        <p:nvSpPr>
          <p:cNvPr id="11" name="Tekstboks 10"/>
          <p:cNvSpPr txBox="1"/>
          <p:nvPr userDrawn="1"/>
        </p:nvSpPr>
        <p:spPr>
          <a:xfrm>
            <a:off x="487128" y="6387107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markedsføring – 6. udgave</a:t>
            </a:r>
            <a:endParaRPr lang="da-DK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5328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27-07-2019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4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27-07-2019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60848"/>
            <a:ext cx="7676674" cy="20445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33" y="1484784"/>
            <a:ext cx="7650956" cy="355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71" y="188640"/>
            <a:ext cx="7634287" cy="59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50" y="908720"/>
            <a:ext cx="7664291" cy="45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15712"/>
            <a:ext cx="7595235" cy="218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117033"/>
            <a:ext cx="7599521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36712"/>
            <a:ext cx="7297579" cy="447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93" y="2139031"/>
            <a:ext cx="7642384" cy="21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15" y="1073696"/>
            <a:ext cx="7729538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88640"/>
            <a:ext cx="5460683" cy="5880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776097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22385"/>
            <a:ext cx="7642384" cy="23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9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52" y="149746"/>
            <a:ext cx="6787515" cy="59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59" y="1663244"/>
            <a:ext cx="7646670" cy="295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92" y="188640"/>
            <a:ext cx="7580947" cy="587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8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16" y="1484784"/>
            <a:ext cx="7715250" cy="345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2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44" y="1925267"/>
            <a:ext cx="7676674" cy="263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60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7763828" cy="54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83" y="548680"/>
            <a:ext cx="7858125" cy="503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556792"/>
            <a:ext cx="7616666" cy="32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0</Words>
  <Application>Microsoft Office PowerPoint</Application>
  <PresentationFormat>Skærmshow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20</vt:i4>
      </vt:variant>
    </vt:vector>
  </HeadingPairs>
  <TitlesOfParts>
    <vt:vector size="2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Rikke Detlevsen</cp:lastModifiedBy>
  <cp:revision>24</cp:revision>
  <dcterms:created xsi:type="dcterms:W3CDTF">2015-07-14T11:20:10Z</dcterms:created>
  <dcterms:modified xsi:type="dcterms:W3CDTF">2019-07-27T08:58:20Z</dcterms:modified>
</cp:coreProperties>
</file>