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60"/>
  </p:notesMasterIdLst>
  <p:handoutMasterIdLst>
    <p:handoutMasterId r:id="rId61"/>
  </p:handoutMasterIdLst>
  <p:sldIdLst>
    <p:sldId id="838" r:id="rId4"/>
    <p:sldId id="881" r:id="rId5"/>
    <p:sldId id="882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  <p:sldId id="895" r:id="rId18"/>
    <p:sldId id="896" r:id="rId19"/>
    <p:sldId id="897" r:id="rId20"/>
    <p:sldId id="898" r:id="rId21"/>
    <p:sldId id="899" r:id="rId22"/>
    <p:sldId id="900" r:id="rId23"/>
    <p:sldId id="901" r:id="rId24"/>
    <p:sldId id="903" r:id="rId25"/>
    <p:sldId id="904" r:id="rId26"/>
    <p:sldId id="905" r:id="rId27"/>
    <p:sldId id="906" r:id="rId28"/>
    <p:sldId id="907" r:id="rId29"/>
    <p:sldId id="908" r:id="rId30"/>
    <p:sldId id="909" r:id="rId31"/>
    <p:sldId id="910" r:id="rId32"/>
    <p:sldId id="911" r:id="rId33"/>
    <p:sldId id="912" r:id="rId34"/>
    <p:sldId id="913" r:id="rId35"/>
    <p:sldId id="914" r:id="rId36"/>
    <p:sldId id="915" r:id="rId37"/>
    <p:sldId id="916" r:id="rId38"/>
    <p:sldId id="917" r:id="rId39"/>
    <p:sldId id="902" r:id="rId40"/>
    <p:sldId id="839" r:id="rId41"/>
    <p:sldId id="841" r:id="rId42"/>
    <p:sldId id="918" r:id="rId43"/>
    <p:sldId id="919" r:id="rId44"/>
    <p:sldId id="920" r:id="rId45"/>
    <p:sldId id="921" r:id="rId46"/>
    <p:sldId id="922" r:id="rId47"/>
    <p:sldId id="923" r:id="rId48"/>
    <p:sldId id="924" r:id="rId49"/>
    <p:sldId id="925" r:id="rId50"/>
    <p:sldId id="926" r:id="rId51"/>
    <p:sldId id="927" r:id="rId52"/>
    <p:sldId id="928" r:id="rId53"/>
    <p:sldId id="844" r:id="rId54"/>
    <p:sldId id="843" r:id="rId55"/>
    <p:sldId id="845" r:id="rId56"/>
    <p:sldId id="846" r:id="rId57"/>
    <p:sldId id="847" r:id="rId58"/>
    <p:sldId id="848" r:id="rId5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07-08-2023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D0CAFFA-3B4B-8AE5-78E7-28C95419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1" y="2321983"/>
            <a:ext cx="7558391" cy="22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0E6B39D-E6EB-228C-2287-54F97828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44" y="2135563"/>
            <a:ext cx="7479925" cy="21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AA713C-EAA2-44A9-F325-D5201CDD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99" y="1231780"/>
            <a:ext cx="4083363" cy="40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3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8720358-28CB-A979-98A8-BC797E170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37" y="509164"/>
            <a:ext cx="7454569" cy="51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9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82D2CB0-C5E2-322E-EDD2-924BD646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40" y="1965864"/>
            <a:ext cx="7502805" cy="26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EE933F0-71A4-54B7-8D4D-C9BB4B96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756" y="641373"/>
            <a:ext cx="4137515" cy="48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F5A6F9B-4A33-77BD-8FAD-4A94473E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36" y="1556792"/>
            <a:ext cx="7521592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8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E0D96EC-40B2-9122-5A47-0B82023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49" y="1222346"/>
            <a:ext cx="4084432" cy="36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A074521-D0EC-6D82-E00D-A9447FFE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999406"/>
            <a:ext cx="7486368" cy="17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F1C8AF5-A205-0404-1012-CEB54121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51424"/>
            <a:ext cx="7583131" cy="42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2A080CC-3E65-3CE9-5E2E-C87398B1B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63"/>
          <a:stretch/>
        </p:blipFill>
        <p:spPr>
          <a:xfrm>
            <a:off x="2737662" y="1806145"/>
            <a:ext cx="4044138" cy="248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2E9F7A7-D72E-EA05-5AB2-348316CB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1" y="1844824"/>
            <a:ext cx="7597303" cy="286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B7FFF96-64A7-AE96-A628-36909601E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9"/>
          <a:stretch/>
        </p:blipFill>
        <p:spPr>
          <a:xfrm>
            <a:off x="2737662" y="2012294"/>
            <a:ext cx="4044138" cy="19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6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61070B4-581C-E7E4-F340-61A6C2FDF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1159156"/>
            <a:ext cx="7576458" cy="37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2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1159899-521B-F544-D507-231440D6A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58"/>
          <a:stretch/>
        </p:blipFill>
        <p:spPr>
          <a:xfrm>
            <a:off x="2719154" y="1829206"/>
            <a:ext cx="4084417" cy="24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78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BA833AB-B243-59BE-CF97-F1BC80C86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10"/>
          <a:stretch/>
        </p:blipFill>
        <p:spPr>
          <a:xfrm>
            <a:off x="2719831" y="1628800"/>
            <a:ext cx="4084417" cy="322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2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84A30A7-DEAB-E6AF-15EE-E0C3BC8EA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858"/>
          <a:stretch/>
        </p:blipFill>
        <p:spPr>
          <a:xfrm>
            <a:off x="2736776" y="417358"/>
            <a:ext cx="4066795" cy="53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7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36EA70-8132-AA04-ABB2-A5A10123B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6"/>
          <a:stretch/>
        </p:blipFill>
        <p:spPr>
          <a:xfrm>
            <a:off x="2736776" y="1425470"/>
            <a:ext cx="4066795" cy="35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4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6E4CE49-096D-81A4-4BBC-AD1D01FD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2060848"/>
            <a:ext cx="7591263" cy="16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8F04C08-E026-EE6B-6CBE-98294B94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14" y="1492879"/>
            <a:ext cx="4001699" cy="34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90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E82D89D-C954-2318-7CFE-817D0712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14" y="1147153"/>
            <a:ext cx="4045243" cy="42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7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E4882DF-B9F1-54E4-85D1-BE0B13D5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911" y="476672"/>
            <a:ext cx="4030546" cy="53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2731291-41CF-64C7-866F-B95AED7C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76" y="1484784"/>
            <a:ext cx="4135117" cy="28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6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A206CCA-917E-985A-7156-4C927024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6" y="1847124"/>
            <a:ext cx="7576457" cy="29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6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DFECEF9-330A-AE73-4E19-182E9A2FF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910" y="1516514"/>
            <a:ext cx="3997890" cy="34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20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BE543A-D049-CE3D-56F3-A836592D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8" y="2222770"/>
            <a:ext cx="7620001" cy="14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09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294BD1-7F1D-328F-20C0-1386342BB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341" y="1537520"/>
            <a:ext cx="3978981" cy="31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5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FA8D8EE-0EBF-47B4-90DA-6FB2DE41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518" y="1340768"/>
            <a:ext cx="3994625" cy="39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8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285006C-95FE-1BF5-F766-64B3C6C2C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25" y="806299"/>
            <a:ext cx="3965232" cy="47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0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0FA964D-641B-BEF7-D62F-A43014325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9" y="1868374"/>
            <a:ext cx="7630885" cy="30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12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510BF2B-FC44-432F-B3B8-212869AD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14" y="1615547"/>
            <a:ext cx="3925499" cy="30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5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8D8A16C-B251-90CD-737E-573A5CB1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4" y="2156780"/>
            <a:ext cx="7598229" cy="24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ACB2836-B72B-05FC-4740-70337DDC7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424"/>
          <a:stretch/>
        </p:blipFill>
        <p:spPr>
          <a:xfrm>
            <a:off x="2761708" y="1397832"/>
            <a:ext cx="3911233" cy="39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F5FDEE7-A828-DE9B-5247-A6B55C79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76" y="2279409"/>
            <a:ext cx="7608545" cy="19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6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5F9D1BA-DE2E-BFB8-F552-6C122AA6D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53"/>
          <a:stretch/>
        </p:blipFill>
        <p:spPr>
          <a:xfrm>
            <a:off x="2761708" y="1307944"/>
            <a:ext cx="3911233" cy="42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90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4B97805-D1A1-2FB6-BDFB-CDBF9733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143282"/>
            <a:ext cx="7609114" cy="22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83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22718EB-4231-EBA4-9834-B647BFDC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3" y="2157878"/>
            <a:ext cx="7575701" cy="21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97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31576C5-9DCA-C029-151A-C796A198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3" y="2140346"/>
            <a:ext cx="7598228" cy="21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FA2DB3-40D1-74C3-4AF5-DC00C7B4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36" y="1360173"/>
            <a:ext cx="7598228" cy="39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05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95DAB0-2463-D6AF-F703-41814F91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61749"/>
            <a:ext cx="7598229" cy="26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2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F7A616-BF64-0786-7873-256825FE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35932"/>
            <a:ext cx="7598229" cy="23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1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D29DB38-E0C1-B289-B2AC-39750905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23" y="188641"/>
            <a:ext cx="7101409" cy="60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94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277F788-F6C0-D78E-8DCC-CF228322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2"/>
            <a:ext cx="5311600" cy="60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0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F760FE-39AE-9FD0-A6E5-8CCF9249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940728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80365FA-7703-2EA8-084E-F3FED785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72" y="1674727"/>
            <a:ext cx="4068332" cy="28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74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6BA2D66-86AA-2B75-3013-EA820CCEF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21" y="1484784"/>
            <a:ext cx="8001693" cy="36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D09DAB0-E19D-1E61-C55F-527A25B72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94" y="1768423"/>
            <a:ext cx="7991549" cy="29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9C36DC3-8499-7D53-4AC8-5763E2BA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7749721" cy="47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73F7EC8-75B5-6C0F-5B9D-D14DE418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94" y="1897095"/>
            <a:ext cx="7762936" cy="26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6E364A2-D033-4AE9-BB5A-5DFB1986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04" y="1668775"/>
            <a:ext cx="7818468" cy="33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5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31956F-E99E-7D29-62A5-CE380DC18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4" y="1669724"/>
            <a:ext cx="7787248" cy="32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8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92CCA6-646B-3440-EC48-4E00CE3B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94" y="188640"/>
            <a:ext cx="6846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0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0798DAA-8CC6-60B8-8591-11723A14D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7479"/>
            <a:ext cx="7443326" cy="59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B171A2-E6A3-3109-E8BC-CA20583E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54" y="1743748"/>
            <a:ext cx="7474608" cy="30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7132125-C36B-DA4E-1E87-AB1CA534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82332"/>
            <a:ext cx="7617833" cy="50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9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8F94304-7EC7-5BB7-F334-A113DA14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68" y="511030"/>
            <a:ext cx="7423683" cy="52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579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16598</TotalTime>
  <Words>0</Words>
  <Application>Microsoft Office PowerPoint</Application>
  <PresentationFormat>Skærmshow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56</vt:i4>
      </vt:variant>
    </vt:vector>
  </HeadingPairs>
  <TitlesOfParts>
    <vt:vector size="6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278</cp:revision>
  <cp:lastPrinted>2023-07-11T08:57:53Z</cp:lastPrinted>
  <dcterms:created xsi:type="dcterms:W3CDTF">2012-08-31T07:41:01Z</dcterms:created>
  <dcterms:modified xsi:type="dcterms:W3CDTF">2023-08-07T12:52:17Z</dcterms:modified>
</cp:coreProperties>
</file>