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69" d="100"/>
          <a:sy n="69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7" y="0"/>
            <a:ext cx="7585428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9" y="0"/>
            <a:ext cx="7545394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60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574542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31" y="-5083"/>
            <a:ext cx="736323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41" y="0"/>
            <a:ext cx="681512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0"/>
            <a:ext cx="729486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1" y="52571"/>
            <a:ext cx="4758407" cy="66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953"/>
            <a:ext cx="5198300" cy="66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53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" y="0"/>
            <a:ext cx="8809638" cy="56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"/>
            <a:ext cx="6850900" cy="64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9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332656"/>
            <a:ext cx="8791575" cy="45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404664"/>
            <a:ext cx="8791575" cy="2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404664"/>
            <a:ext cx="8791575" cy="35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14" y="1"/>
            <a:ext cx="726614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61" y="-1"/>
            <a:ext cx="6427478" cy="66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55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11</cp:revision>
  <dcterms:created xsi:type="dcterms:W3CDTF">2012-07-25T12:14:28Z</dcterms:created>
  <dcterms:modified xsi:type="dcterms:W3CDTF">2012-08-03T14:54:27Z</dcterms:modified>
</cp:coreProperties>
</file>