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5"/>
  </p:notesMasterIdLst>
  <p:handoutMasterIdLst>
    <p:handoutMasterId r:id="rId46"/>
  </p:handoutMasterIdLst>
  <p:sldIdLst>
    <p:sldId id="838" r:id="rId4"/>
    <p:sldId id="885" r:id="rId5"/>
    <p:sldId id="886" r:id="rId6"/>
    <p:sldId id="899" r:id="rId7"/>
    <p:sldId id="904" r:id="rId8"/>
    <p:sldId id="905" r:id="rId9"/>
    <p:sldId id="887" r:id="rId10"/>
    <p:sldId id="888" r:id="rId11"/>
    <p:sldId id="906" r:id="rId12"/>
    <p:sldId id="889" r:id="rId13"/>
    <p:sldId id="890" r:id="rId14"/>
    <p:sldId id="907" r:id="rId15"/>
    <p:sldId id="891" r:id="rId16"/>
    <p:sldId id="909" r:id="rId17"/>
    <p:sldId id="892" r:id="rId18"/>
    <p:sldId id="910" r:id="rId19"/>
    <p:sldId id="911" r:id="rId20"/>
    <p:sldId id="912" r:id="rId21"/>
    <p:sldId id="893" r:id="rId22"/>
    <p:sldId id="894" r:id="rId23"/>
    <p:sldId id="913" r:id="rId24"/>
    <p:sldId id="895" r:id="rId25"/>
    <p:sldId id="896" r:id="rId26"/>
    <p:sldId id="914" r:id="rId27"/>
    <p:sldId id="915" r:id="rId28"/>
    <p:sldId id="916" r:id="rId29"/>
    <p:sldId id="897" r:id="rId30"/>
    <p:sldId id="918" r:id="rId31"/>
    <p:sldId id="917" r:id="rId32"/>
    <p:sldId id="839" r:id="rId33"/>
    <p:sldId id="919" r:id="rId34"/>
    <p:sldId id="920" r:id="rId35"/>
    <p:sldId id="921" r:id="rId36"/>
    <p:sldId id="922" r:id="rId37"/>
    <p:sldId id="923" r:id="rId38"/>
    <p:sldId id="898" r:id="rId39"/>
    <p:sldId id="900" r:id="rId40"/>
    <p:sldId id="924" r:id="rId41"/>
    <p:sldId id="901" r:id="rId42"/>
    <p:sldId id="902" r:id="rId43"/>
    <p:sldId id="903" r:id="rId4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1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F02EFE8-E454-572E-44BD-0A950FC6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68" y="2319973"/>
            <a:ext cx="7537014" cy="22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1B116A-59D6-D0C4-9329-4722E3C7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7" y="487857"/>
            <a:ext cx="4097482" cy="53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A437B5-47DB-F892-15F9-33B59C48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84" y="203208"/>
            <a:ext cx="3545593" cy="59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2E437D8-F2EF-0DDF-6BB0-3002C775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93" y="1561801"/>
            <a:ext cx="7597974" cy="30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CA5D650-1CDD-B972-8DC1-B07B74A9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90" y="1279019"/>
            <a:ext cx="4070406" cy="32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DCD4D4-CF7D-E9BE-5B4B-FC219A06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7580258" cy="46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AC83F6-3D7A-C172-9FDF-5E29859D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72" y="1313449"/>
            <a:ext cx="4056868" cy="40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7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AB35C8-5D9F-0188-EDFD-7E6450EF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7272808" cy="40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81B865-184C-93A5-081F-2D738F030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92" y="485539"/>
            <a:ext cx="6465858" cy="53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6DBB4DB-75B0-1930-BE3B-47446A92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17" y="1868333"/>
            <a:ext cx="7265958" cy="2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785886-A76A-6553-8BA9-42FBCDAA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99" y="213021"/>
            <a:ext cx="3556544" cy="56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F76AF52-A681-C55F-2744-F132780D9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54" y="2166707"/>
            <a:ext cx="7569195" cy="28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1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3421998-FEBC-B180-90F2-1F7219C0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13" y="763661"/>
            <a:ext cx="4067327" cy="47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23315B2-D104-4A68-421A-00420AD9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92" y="1866815"/>
            <a:ext cx="7263792" cy="21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471C032-9732-7380-BB37-CDCFD336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22" y="474930"/>
            <a:ext cx="4026635" cy="52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8C2A0BC-9A30-BE3A-AC73-0E741791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41" y="722566"/>
            <a:ext cx="4097482" cy="4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2C5D3A-AC21-1C63-3DE2-842688B5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27" y="1052736"/>
            <a:ext cx="7282798" cy="43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7D1B5A-5BC7-1D9C-FF19-32D6AD64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87" y="2060848"/>
            <a:ext cx="7277003" cy="24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7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E342FD-18E5-AAC7-8891-161913FA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01" y="1772816"/>
            <a:ext cx="7290724" cy="31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2D62ED0-63D3-4B99-0DA3-9321CE4E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437" y="438754"/>
            <a:ext cx="3500228" cy="51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2ADD9F9-EA01-F844-70E8-173321A6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23" y="1797200"/>
            <a:ext cx="7273627" cy="26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A9297FF-2FF3-590B-0080-8EDEF470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77" y="1018827"/>
            <a:ext cx="7245242" cy="41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0E0012-07B8-5365-5C20-539EA4B1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00" y="1233206"/>
            <a:ext cx="4099043" cy="36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3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81ABE86-1ABA-D05A-A52A-06BBA4F8A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67" y="417304"/>
            <a:ext cx="3487582" cy="5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344C91-E29A-0B70-8E74-3B037C82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75073"/>
            <a:ext cx="5184576" cy="61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5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D9A9BB-9A17-ABB3-AEF2-2C361BA0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32" y="453176"/>
            <a:ext cx="7246908" cy="53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9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1E0E1C5-C715-A9E5-132D-93825048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36" y="1327278"/>
            <a:ext cx="7297072" cy="28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78544F-2993-E719-86A4-A96FEB02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36" y="1846897"/>
            <a:ext cx="7277389" cy="27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12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97244D-0232-AA83-45BC-3891030E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64703"/>
            <a:ext cx="7292222" cy="50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99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7A0D53F-E35E-9FF4-F387-9BECAA93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45" y="1645569"/>
            <a:ext cx="4037412" cy="32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7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797F38-03F3-67C4-EC6C-351A8DE7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00" y="199384"/>
            <a:ext cx="5160875" cy="58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9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EAA1A6B-A029-2840-E682-F406E979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44" y="1857333"/>
            <a:ext cx="7254472" cy="12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5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EBBCE6F-B41F-AF30-0809-6B2BD14B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35" y="1628800"/>
            <a:ext cx="7267355" cy="32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FCF090-CA3D-1743-0795-5525F3D4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97" y="1930064"/>
            <a:ext cx="7580626" cy="32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8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AB65482-0230-7D7E-4DC9-90725C42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27" y="1655318"/>
            <a:ext cx="7239492" cy="31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4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BFD33C-B0FF-5DBF-9F61-7C3EFD71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67" y="1556792"/>
            <a:ext cx="7241772" cy="34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A254C7-B3D0-1425-9839-392D2E8E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00" y="1556792"/>
            <a:ext cx="7584840" cy="36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76471B-68E4-8E53-2B34-EC6777FA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0648"/>
            <a:ext cx="4389500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4A72DD-81FD-D504-69BC-8B50E627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28" y="1268081"/>
            <a:ext cx="4089315" cy="30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8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1DEFD8-E1C8-471B-669E-54BC73CE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42" y="1262163"/>
            <a:ext cx="4119636" cy="30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53C2DC-3943-F19D-96A4-8A7CDC3B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05" y="188640"/>
            <a:ext cx="6387273" cy="60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517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16472</TotalTime>
  <Words>0</Words>
  <Application>Microsoft Office PowerPoint</Application>
  <PresentationFormat>Skærmshow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251</cp:revision>
  <cp:lastPrinted>2023-07-11T08:57:53Z</cp:lastPrinted>
  <dcterms:created xsi:type="dcterms:W3CDTF">2012-08-31T07:41:01Z</dcterms:created>
  <dcterms:modified xsi:type="dcterms:W3CDTF">2023-07-11T12:53:53Z</dcterms:modified>
</cp:coreProperties>
</file>