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9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8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540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8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96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97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10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59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7478-C88B-4367-A3BD-977B18E49520}" type="datetimeFigureOut">
              <a:rPr lang="da-DK" smtClean="0"/>
              <a:t>06-08-2012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E1C5-6B3E-4E96-BAC1-B61D5A0B72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748464" cy="281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8183"/>
            <a:ext cx="8748464" cy="224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3067"/>
            <a:ext cx="8748464" cy="222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748464" cy="229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553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39" y="6432576"/>
            <a:ext cx="1325761" cy="42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748464" cy="32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9</cp:revision>
  <dcterms:created xsi:type="dcterms:W3CDTF">2012-07-25T12:14:28Z</dcterms:created>
  <dcterms:modified xsi:type="dcterms:W3CDTF">2012-08-06T11:51:46Z</dcterms:modified>
</cp:coreProperties>
</file>