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1611B-1FB6-481B-BE97-158F6434D07F}" type="datetimeFigureOut">
              <a:rPr lang="da-DK" smtClean="0"/>
              <a:t>25-08-2015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E9452-1843-4BE4-9760-038C41F333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7559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3541D0-83AB-4D09-BA33-8F3DAD0AF45E}" type="datetime1">
              <a:rPr lang="da-DK"/>
              <a:pPr lvl="0"/>
              <a:t>25-08-2015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3B0525-2B14-48B6-9F04-9A096EF0808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318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27C6BB-BB39-4483-911F-949D4601478B}" type="datetime1">
              <a:rPr lang="da-DK"/>
              <a:pPr lvl="0"/>
              <a:t>25-08-2015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FD50D6-2948-43CE-8D21-778207B1BD0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606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88A15B-6546-4C0D-AFD2-0045E8639D26}" type="datetime1">
              <a:rPr lang="da-DK"/>
              <a:pPr lvl="0"/>
              <a:t>25-08-2015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727673-59CA-4FAF-AF9F-F8D1602DC28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735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7122" y="6631594"/>
            <a:ext cx="8336877" cy="230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07122" cy="68624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251524" y="6631594"/>
            <a:ext cx="4099511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ORGANISATION C, 1. UDGAVE</a:t>
            </a:r>
          </a:p>
        </p:txBody>
      </p:sp>
    </p:spTree>
    <p:extLst>
      <p:ext uri="{BB962C8B-B14F-4D97-AF65-F5344CB8AC3E}">
        <p14:creationId xmlns:p14="http://schemas.microsoft.com/office/powerpoint/2010/main" val="393004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392A24-0F7C-4BAC-B6AD-844B5FB5D2DC}" type="datetime1">
              <a:rPr lang="da-DK"/>
              <a:pPr lvl="0"/>
              <a:t>25-08-2015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586595-5DEC-4994-A721-2A13587D7E6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264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E1BBCF-5F7A-44DE-A0AD-CB3604C28F87}" type="datetime1">
              <a:rPr lang="da-DK"/>
              <a:pPr lvl="0"/>
              <a:t>25-08-2015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E6EE8D-6A01-4D08-929E-7306F0DD29C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062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A211D6-074B-465A-88ED-0A13FA2661C3}" type="datetime1">
              <a:rPr lang="da-DK"/>
              <a:pPr lvl="0"/>
              <a:t>25-08-2015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8B6E98-0B80-4B2D-9EE5-D917D45797B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004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4A3C93-B44C-4C9C-97E7-BD5590F46AC0}" type="datetime1">
              <a:rPr lang="da-DK"/>
              <a:pPr lvl="0"/>
              <a:t>25-08-2015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947467-3483-4459-BD2D-2E8917608C4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976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619F50-8201-4BF8-B471-5E00C3EE0D4A}" type="datetime1">
              <a:rPr lang="da-DK"/>
              <a:pPr lvl="0"/>
              <a:t>25-08-2015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CFE014-C6D0-4589-9716-22591FB7C7E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776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7C03FC-D814-40B1-8028-635B6D9EFF14}" type="datetime1">
              <a:rPr lang="da-DK"/>
              <a:pPr lvl="0"/>
              <a:t>25-08-2015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3F5606-86FA-4BAB-8E76-3C4D9A72E57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012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4D2206-D549-49DD-9874-4557C78DEA51}" type="datetime1">
              <a:rPr lang="da-DK"/>
              <a:pPr lvl="0"/>
              <a:t>25-08-2015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525D35-E8AB-4088-89B8-931CF66399B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369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0ACE6A7-C809-415E-A71D-1C1DB447FCF9}" type="datetime1">
              <a:rPr lang="da-DK"/>
              <a:pPr lvl="0"/>
              <a:t>25-08-2015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3F1C858D-D8C9-436E-9BAC-5635205FBC17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054164"/>
            <a:ext cx="7979731" cy="241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35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07654"/>
            <a:ext cx="7974491" cy="358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11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0" y="107989"/>
            <a:ext cx="5148029" cy="628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11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32656"/>
            <a:ext cx="6836095" cy="583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11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7" y="548680"/>
            <a:ext cx="7150463" cy="538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11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0</Words>
  <Application>Microsoft Office PowerPoint</Application>
  <PresentationFormat>Skærmshow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5</cp:revision>
  <dcterms:created xsi:type="dcterms:W3CDTF">2015-07-14T11:20:10Z</dcterms:created>
  <dcterms:modified xsi:type="dcterms:W3CDTF">2015-08-25T09:37:35Z</dcterms:modified>
</cp:coreProperties>
</file>