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14" r:id="rId2"/>
    <p:sldMasterId id="2147483989" r:id="rId3"/>
  </p:sldMasterIdLst>
  <p:notesMasterIdLst>
    <p:notesMasterId r:id="rId16"/>
  </p:notesMasterIdLst>
  <p:handoutMasterIdLst>
    <p:handoutMasterId r:id="rId17"/>
  </p:handoutMasterIdLst>
  <p:sldIdLst>
    <p:sldId id="839" r:id="rId4"/>
    <p:sldId id="927" r:id="rId5"/>
    <p:sldId id="928" r:id="rId6"/>
    <p:sldId id="929" r:id="rId7"/>
    <p:sldId id="930" r:id="rId8"/>
    <p:sldId id="931" r:id="rId9"/>
    <p:sldId id="932" r:id="rId10"/>
    <p:sldId id="933" r:id="rId11"/>
    <p:sldId id="934" r:id="rId12"/>
    <p:sldId id="935" r:id="rId13"/>
    <p:sldId id="936" r:id="rId14"/>
    <p:sldId id="937" r:id="rId15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22" autoAdjust="0"/>
  </p:normalViewPr>
  <p:slideViewPr>
    <p:cSldViewPr>
      <p:cViewPr varScale="1">
        <p:scale>
          <a:sx n="79" d="100"/>
          <a:sy n="79" d="100"/>
        </p:scale>
        <p:origin x="1498" y="72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C321CE7D-A707-B473-F034-9A52C25F7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3089091" y="3084772"/>
            <a:ext cx="6871880" cy="69060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B95182A-81C9-89CD-1E09-E5E4F1075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468" y="6279498"/>
            <a:ext cx="9152468" cy="58679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Organisation 8.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09F3B93E-DE24-03BF-2977-F49FC86155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1996948"/>
            <a:ext cx="692153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09-11-2024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1226AD9-76EE-21D0-44FE-4D5F1E045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228" y="532549"/>
            <a:ext cx="7912125" cy="255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>
            <a:extLst>
              <a:ext uri="{FF2B5EF4-FFF2-40B4-BE49-F238E27FC236}">
                <a16:creationId xmlns:a16="http://schemas.microsoft.com/office/drawing/2014/main" id="{8B81F01C-80B9-4747-FE22-61859F677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611" y="778704"/>
            <a:ext cx="7832650" cy="359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40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28E970D9-EEBD-DDB4-AA27-C205A697B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28" y="1446496"/>
            <a:ext cx="7879834" cy="215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8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D742FA00-5C72-35DE-3CAE-6E22F2A36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16632"/>
            <a:ext cx="6184076" cy="607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8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8CDD48DD-197C-CA2B-86AC-78512D6AD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70" y="1450193"/>
            <a:ext cx="7898189" cy="241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2BC7627-BE59-1DD1-DD57-AD01FA914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531" y="836627"/>
            <a:ext cx="7826418" cy="45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41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A02C7AFA-A050-9F1C-A535-2C3ADECEA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177" y="854773"/>
            <a:ext cx="7788628" cy="289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6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A91AC00E-E6B6-6BDB-626B-EC0DF3CAB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97215"/>
            <a:ext cx="6309907" cy="59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3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8B463E4A-ED8A-7156-A42D-FB3603FEE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767" y="1436951"/>
            <a:ext cx="7937112" cy="263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1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3C4206FC-FA0C-DFFD-9EC5-03DC007C2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113" y="1453890"/>
            <a:ext cx="7913482" cy="214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16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C7221B52-5F10-CB30-A0EB-0AA6E890F1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694" y="763360"/>
            <a:ext cx="7848293" cy="439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7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2383EF9E-3643-C719-E209-3EE03438D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41" y="1412776"/>
            <a:ext cx="7916658" cy="169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6995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16503</TotalTime>
  <Words>0</Words>
  <Application>Microsoft Office PowerPoint</Application>
  <PresentationFormat>Skærmshow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257</cp:revision>
  <cp:lastPrinted>2022-03-08T16:56:00Z</cp:lastPrinted>
  <dcterms:created xsi:type="dcterms:W3CDTF">2012-08-31T07:41:01Z</dcterms:created>
  <dcterms:modified xsi:type="dcterms:W3CDTF">2024-11-09T21:11:41Z</dcterms:modified>
</cp:coreProperties>
</file>