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04664"/>
            <a:ext cx="8460434" cy="463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6" y="332656"/>
            <a:ext cx="8460433" cy="520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79" y="116632"/>
            <a:ext cx="6347673" cy="60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7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8460434" cy="472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6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04663"/>
            <a:ext cx="8460433" cy="34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5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548680"/>
            <a:ext cx="8460432" cy="343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0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620688"/>
            <a:ext cx="8440979" cy="392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6105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9</cp:revision>
  <dcterms:created xsi:type="dcterms:W3CDTF">2013-07-10T16:41:00Z</dcterms:created>
  <dcterms:modified xsi:type="dcterms:W3CDTF">2013-08-02T16:29:08Z</dcterms:modified>
</cp:coreProperties>
</file>