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ctrTitle"/>
          </p:nvPr>
        </p:nvSpPr>
        <p:spPr>
          <a:xfrm>
            <a:off x="685800" y="2130423"/>
            <a:ext cx="7772400" cy="147002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Undertitel 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3"/>
          </a:xfrm>
        </p:spPr>
        <p:txBody>
          <a:bodyPr anchorCtr="1"/>
          <a:lstStyle>
            <a:lvl1pPr marL="0" indent="0" algn="ctr">
              <a:buNone/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08DF07A-4877-4E5C-8521-545D2DACDED0}" type="datetime1">
              <a:rPr lang="da-DK"/>
              <a:pPr lvl="0"/>
              <a:t>21-08-2015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D9866AD-C1F6-4DFD-95BA-EB3224DE361C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047470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EEED4D0-EC0E-4FB6-94F8-21A9F1F49746}" type="datetime1">
              <a:rPr lang="da-DK"/>
              <a:pPr lvl="0"/>
              <a:t>21-08-2015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91EC0C7-4297-4A9B-A638-0C231BDDD112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599228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 txBox="1"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9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>
          <a:xfrm>
            <a:off x="457200" y="274640"/>
            <a:ext cx="6019796" cy="5851529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D0BBA72-7A3C-4A17-967F-170CA2EBB15B}" type="datetime1">
              <a:rPr lang="da-DK"/>
              <a:pPr lvl="0"/>
              <a:t>21-08-2015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BD17240-ABFA-472C-BEB4-192D9C5FA4F2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142224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971595" y="6654637"/>
            <a:ext cx="8172404" cy="220873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Picture 4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0" y="0"/>
            <a:ext cx="971595" cy="687551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Pladsholder til indhold 2"/>
          <p:cNvSpPr txBox="1">
            <a:spLocks noGrp="1"/>
          </p:cNvSpPr>
          <p:nvPr>
            <p:ph idx="4294967295"/>
          </p:nvPr>
        </p:nvSpPr>
        <p:spPr>
          <a:xfrm>
            <a:off x="1259631" y="1155298"/>
            <a:ext cx="7355159" cy="4525959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a-DK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7884368" y="6310749"/>
            <a:ext cx="1153351" cy="273625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kstboks 6"/>
          <p:cNvSpPr txBox="1"/>
          <p:nvPr/>
        </p:nvSpPr>
        <p:spPr>
          <a:xfrm>
            <a:off x="107506" y="6644679"/>
            <a:ext cx="4176467" cy="23083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a-DK" sz="900" b="0" i="0" u="none" strike="noStrike" kern="1200" cap="none" spc="0" baseline="0">
                <a:solidFill>
                  <a:srgbClr val="FFFFFF"/>
                </a:solidFill>
                <a:uFillTx/>
                <a:latin typeface="Verdana" pitchFamily="34"/>
                <a:ea typeface="Verdana" pitchFamily="34"/>
                <a:cs typeface="Verdana" pitchFamily="34"/>
              </a:rPr>
              <a:t>ERHVERVSØKONOMI C, 2. UDGAVE</a:t>
            </a:r>
          </a:p>
        </p:txBody>
      </p:sp>
    </p:spTree>
    <p:extLst>
      <p:ext uri="{BB962C8B-B14F-4D97-AF65-F5344CB8AC3E}">
        <p14:creationId xmlns:p14="http://schemas.microsoft.com/office/powerpoint/2010/main" val="2665044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722311" y="4406895"/>
            <a:ext cx="7772400" cy="1362071"/>
          </a:xfrm>
        </p:spPr>
        <p:txBody>
          <a:bodyPr anchor="t" anchorCtr="0"/>
          <a:lstStyle>
            <a:lvl1pPr algn="l">
              <a:defRPr sz="4000" b="1" cap="all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722311" y="2906713"/>
            <a:ext cx="7772400" cy="1500182"/>
          </a:xfrm>
        </p:spPr>
        <p:txBody>
          <a:bodyPr anchor="b"/>
          <a:lstStyle>
            <a:lvl1pPr marL="0" indent="0">
              <a:spcBef>
                <a:spcPts val="500"/>
              </a:spcBef>
              <a:buNone/>
              <a:defRPr sz="2000">
                <a:solidFill>
                  <a:srgbClr val="898989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2F374AB-8467-4E7F-AE4E-2491A59E6FA4}" type="datetime1">
              <a:rPr lang="da-DK"/>
              <a:pPr lvl="0"/>
              <a:t>21-08-2015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F58FE17-60EB-4FA8-85EE-7123673BACE0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084741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648196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6A0C051-0E9B-4C16-ADBE-5A4A6CC116F2}" type="datetime1">
              <a:rPr lang="da-DK"/>
              <a:pPr lvl="0"/>
              <a:t>21-08-2015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12FF842-058E-478E-AF75-93D5B38A721B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083920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4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57200" y="2174872"/>
            <a:ext cx="4040184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 txBox="1">
            <a:spLocks noGrp="1"/>
          </p:cNvSpPr>
          <p:nvPr>
            <p:ph type="body" idx="3"/>
          </p:nvPr>
        </p:nvSpPr>
        <p:spPr>
          <a:xfrm>
            <a:off x="4645023" y="1535113"/>
            <a:ext cx="4041776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6" name="Pladsholder til indhold 5"/>
          <p:cNvSpPr txBox="1">
            <a:spLocks noGrp="1"/>
          </p:cNvSpPr>
          <p:nvPr>
            <p:ph idx="4"/>
          </p:nvPr>
        </p:nvSpPr>
        <p:spPr>
          <a:xfrm>
            <a:off x="4645023" y="2174872"/>
            <a:ext cx="4041776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EED0EE6-26E2-437D-8462-3E6E64D43749}" type="datetime1">
              <a:rPr lang="da-DK"/>
              <a:pPr lvl="0"/>
              <a:t>21-08-2015</a:t>
            </a:fld>
            <a:endParaRPr lang="da-DK"/>
          </a:p>
        </p:txBody>
      </p:sp>
      <p:sp>
        <p:nvSpPr>
          <p:cNvPr id="8" name="Pladsholder til sidefod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9" name="Pladsholder til diasnumm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C4F46C3-E641-4D4F-9954-1FCFA4EAF105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006273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35BB20F-733A-4FA0-A13F-4E8A25FD35F6}" type="datetime1">
              <a:rPr lang="da-DK"/>
              <a:pPr lvl="0"/>
              <a:t>21-08-2015</a:t>
            </a:fld>
            <a:endParaRPr lang="da-DK"/>
          </a:p>
        </p:txBody>
      </p:sp>
      <p:sp>
        <p:nvSpPr>
          <p:cNvPr id="4" name="Pladsholder til sidefod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5" name="Pladsholder til diasnumm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BD96851-2DB2-4BF8-97DC-D787814775BB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948842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F753755-7158-464D-9908-7B7026382003}" type="datetime1">
              <a:rPr lang="da-DK"/>
              <a:pPr lvl="0"/>
              <a:t>21-08-2015</a:t>
            </a:fld>
            <a:endParaRPr lang="da-DK"/>
          </a:p>
        </p:txBody>
      </p:sp>
      <p:sp>
        <p:nvSpPr>
          <p:cNvPr id="3" name="Pladsholder til sidefod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diasnumm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A825028-DF0E-4B6D-94FA-C8992ADAA76E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062062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457200" y="273048"/>
            <a:ext cx="3008311" cy="1162046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3575047" y="273048"/>
            <a:ext cx="5111752" cy="585311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457200" y="1435095"/>
            <a:ext cx="3008311" cy="46910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2BE64DF-B661-4DAC-8956-A869D132BA25}" type="datetime1">
              <a:rPr lang="da-DK"/>
              <a:pPr lvl="0"/>
              <a:t>21-08-2015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EDFA7B2-72F2-474A-973A-54E26B591E97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870806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5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billede 2"/>
          <p:cNvSpPr txBox="1">
            <a:spLocks noGrp="1"/>
          </p:cNvSpPr>
          <p:nvPr>
            <p:ph type="pic" idx="1"/>
          </p:nvPr>
        </p:nvSpPr>
        <p:spPr>
          <a:xfrm>
            <a:off x="1792288" y="612776"/>
            <a:ext cx="5486400" cy="41148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1792288" y="5367335"/>
            <a:ext cx="5486400" cy="8048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663E208-2EA8-48D6-8FD8-70A2C6CC5514}" type="datetime1">
              <a:rPr lang="da-DK"/>
              <a:pPr lvl="0"/>
              <a:t>21-08-2015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34CE313-4F67-4B27-B23B-60403EA11BA9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582130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/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2"/>
          </p:nvPr>
        </p:nvSpPr>
        <p:spPr>
          <a:xfrm>
            <a:off x="457200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966EA9E7-F6EA-4716-8C30-421296B330EB}" type="datetime1">
              <a:rPr lang="da-DK"/>
              <a:pPr lvl="0"/>
              <a:t>21-08-2015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3"/>
          </p:nvPr>
        </p:nvSpPr>
        <p:spPr>
          <a:xfrm>
            <a:off x="3124203" y="6356351"/>
            <a:ext cx="2895603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4"/>
          </p:nvPr>
        </p:nvSpPr>
        <p:spPr>
          <a:xfrm>
            <a:off x="6553203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15E6EB8F-0D7B-4FFD-96E1-74748A76185B}" type="slidenum"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xStyles>
    <p:titleStyle>
      <a:lvl1pPr marL="0" marR="0" lvl="0" indent="0" algn="ctr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da-DK" sz="44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</p:titleStyle>
    <p:bodyStyle>
      <a:lvl1pPr marL="342900" marR="0" lvl="0" indent="-342900" algn="l" defTabSz="914400" rtl="0" fontAlgn="auto" hangingPunct="1">
        <a:lnSpc>
          <a:spcPct val="100000"/>
        </a:lnSpc>
        <a:spcBef>
          <a:spcPts val="800"/>
        </a:spcBef>
        <a:spcAft>
          <a:spcPts val="0"/>
        </a:spcAft>
        <a:buSzPct val="100000"/>
        <a:buFont typeface="Arial" pitchFamily="34"/>
        <a:buChar char="•"/>
        <a:tabLst/>
        <a:defRPr lang="da-DK" sz="32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742950" marR="0" lvl="1" indent="-285750" algn="l" defTabSz="914400" rtl="0" fontAlgn="auto" hangingPunct="1">
        <a:lnSpc>
          <a:spcPct val="100000"/>
        </a:lnSpc>
        <a:spcBef>
          <a:spcPts val="700"/>
        </a:spcBef>
        <a:spcAft>
          <a:spcPts val="0"/>
        </a:spcAft>
        <a:buSzPct val="100000"/>
        <a:buFont typeface="Arial" pitchFamily="34"/>
        <a:buChar char="–"/>
        <a:tabLst/>
        <a:defRPr lang="da-DK" sz="28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100000"/>
        </a:lnSpc>
        <a:spcBef>
          <a:spcPts val="600"/>
        </a:spcBef>
        <a:spcAft>
          <a:spcPts val="0"/>
        </a:spcAft>
        <a:buSzPct val="100000"/>
        <a:buFont typeface="Arial" pitchFamily="34"/>
        <a:buChar char="•"/>
        <a:tabLst/>
        <a:defRPr lang="da-DK" sz="24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–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»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5613" y="2020531"/>
            <a:ext cx="7948293" cy="242064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9255" y="1588349"/>
            <a:ext cx="7922096" cy="347901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5030" y="1412775"/>
            <a:ext cx="7969252" cy="377243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5613" y="1124739"/>
            <a:ext cx="7932575" cy="434876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2601" y="980730"/>
            <a:ext cx="7969252" cy="463694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0</Words>
  <Application>Microsoft Office PowerPoint</Application>
  <PresentationFormat>Skærmshow (4:3)</PresentationFormat>
  <Paragraphs>0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5</vt:i4>
      </vt:variant>
    </vt:vector>
  </HeadingPairs>
  <TitlesOfParts>
    <vt:vector size="6" baseType="lpstr">
      <vt:lpstr>Kontortema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Gitte Holden</dc:creator>
  <cp:lastModifiedBy>Rikke Detlevsen</cp:lastModifiedBy>
  <cp:revision>1</cp:revision>
  <dcterms:created xsi:type="dcterms:W3CDTF">2015-07-14T11:20:10Z</dcterms:created>
  <dcterms:modified xsi:type="dcterms:W3CDTF">2015-08-21T09:24:46Z</dcterms:modified>
</cp:coreProperties>
</file>