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20"/>
            <a:ext cx="390580" cy="6841480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63" y="6472273"/>
            <a:ext cx="3021526" cy="385727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09948" y="5723949"/>
            <a:ext cx="576424" cy="16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39" y="20425"/>
            <a:ext cx="8731920" cy="519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61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92" y="8950"/>
            <a:ext cx="8654396" cy="617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7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1723"/>
            <a:ext cx="8147482" cy="602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9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74363"/>
            <a:ext cx="6120680" cy="614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3238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8</cp:revision>
  <dcterms:created xsi:type="dcterms:W3CDTF">2013-07-10T16:41:00Z</dcterms:created>
  <dcterms:modified xsi:type="dcterms:W3CDTF">2013-08-02T18:14:38Z</dcterms:modified>
</cp:coreProperties>
</file>