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2184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07-08-2017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07-08-2017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07-08-2017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07-08-2017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07-08-2017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K:\6 Trojka\Nye udgaver 2017\PowerPoints - Trojka.dk 2017\Diasmaster\2017-07-19_1906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276724"/>
            <a:ext cx="9164979" cy="59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A1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30" name="Picture 6" descr="K:\6 Trojka\Nye udgaver 2017\PowerPoints - Trojka.dk 2017\Diasmaster\2017-07-19_1905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1938" cy="6276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07-08-2017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07-08-2017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07-08-2017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07-08-2017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07-08-2017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07-08-2017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07-08-2017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07-08-2017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07-08-2017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07-08-2017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201" y="1628800"/>
            <a:ext cx="7969252" cy="27264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499" y="1613117"/>
            <a:ext cx="7964965" cy="3043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49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222" y="1324758"/>
            <a:ext cx="7973538" cy="3682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49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324" y="2132855"/>
            <a:ext cx="7990686" cy="1641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49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540" y="1379565"/>
            <a:ext cx="7806351" cy="3643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49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0</Words>
  <Application>Microsoft Office PowerPoint</Application>
  <PresentationFormat>Skærmshow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5</vt:i4>
      </vt:variant>
    </vt:vector>
  </HeadingPairs>
  <TitlesOfParts>
    <vt:vector size="7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13</cp:revision>
  <dcterms:created xsi:type="dcterms:W3CDTF">2015-07-14T11:20:10Z</dcterms:created>
  <dcterms:modified xsi:type="dcterms:W3CDTF">2017-08-07T11:12:36Z</dcterms:modified>
</cp:coreProperties>
</file>