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DFCC6F-91AC-45BF-B5C8-EFFEF7D1AC7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1EAD9B-D70E-4BFA-AD11-BEC1ED1AF3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288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069044-2DEE-4D04-AB14-F8A3AC0418A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F7CEDA-9E5A-4C16-A4A2-58F7FEBC66F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527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EEC608-C4D3-498F-ABE4-EAA74C46B42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8D7B71-7437-455A-A4B4-2E047CC810A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3848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95" y="6654637"/>
            <a:ext cx="8172404" cy="22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71595" cy="6875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44679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ERHVERVSØKONOMI C, 2. UDGAVE</a:t>
            </a:r>
          </a:p>
        </p:txBody>
      </p:sp>
    </p:spTree>
    <p:extLst>
      <p:ext uri="{BB962C8B-B14F-4D97-AF65-F5344CB8AC3E}">
        <p14:creationId xmlns:p14="http://schemas.microsoft.com/office/powerpoint/2010/main" val="118806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C10342-93F6-4AA8-8911-3654216D63C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B6A2A7-46A3-445F-B916-25AC92245A6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771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880615-2134-43E3-8B83-9E991978E65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8D4122-4E02-4023-94DD-D501C91654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7533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7F7A24-BD2A-455E-9EA8-2080954D0BB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D70D58-EA51-405B-BD9B-6014E5DF60F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877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1528B6-0237-4293-8F8C-1E51FD235F8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11F5FB-E392-4D7D-8054-6A28B29A72A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2457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94E822-82E1-4CA8-B08A-2A9C47495D0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B9AD61-E902-4780-91E4-0DFD9D5825F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513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0DAFD2-56BF-48A2-9DE1-E6AE6242E8F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6122FA-09F5-4044-B319-702ACBD0BC5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016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F61B92-9D65-48A9-94E6-B5321368D70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9948A5-4133-4C9D-8CAC-BDEAF34EBA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553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466045D-8ACB-43EA-8E4F-05CA6319C7B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842EE2A-E55E-4DB0-8C1C-BF9DF29922E9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2007812"/>
            <a:ext cx="7922096" cy="24625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651711"/>
            <a:ext cx="7922096" cy="52756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956" y="1268757"/>
            <a:ext cx="7974491" cy="4181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20" y="2150997"/>
            <a:ext cx="7984970" cy="22320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365" y="1268757"/>
            <a:ext cx="7984970" cy="4060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2015-08-21T09:21:28Z</dcterms:modified>
</cp:coreProperties>
</file>