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1"/>
  </p:notesMasterIdLst>
  <p:handoutMasterIdLst>
    <p:handoutMasterId r:id="rId22"/>
  </p:handoutMasterIdLst>
  <p:sldIdLst>
    <p:sldId id="839" r:id="rId4"/>
    <p:sldId id="868" r:id="rId5"/>
    <p:sldId id="869" r:id="rId6"/>
    <p:sldId id="870" r:id="rId7"/>
    <p:sldId id="871" r:id="rId8"/>
    <p:sldId id="873" r:id="rId9"/>
    <p:sldId id="874" r:id="rId10"/>
    <p:sldId id="875" r:id="rId11"/>
    <p:sldId id="872" r:id="rId12"/>
    <p:sldId id="876" r:id="rId13"/>
    <p:sldId id="877" r:id="rId14"/>
    <p:sldId id="878" r:id="rId15"/>
    <p:sldId id="879" r:id="rId16"/>
    <p:sldId id="880" r:id="rId17"/>
    <p:sldId id="881" r:id="rId18"/>
    <p:sldId id="882" r:id="rId19"/>
    <p:sldId id="883" r:id="rId20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09-11-2024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93602DB-9ADB-BE4F-C042-9B831AD5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87" y="540574"/>
            <a:ext cx="7916339" cy="258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2FF848-2A97-8A9B-95A9-6D54D3D88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35" y="1235756"/>
            <a:ext cx="7877173" cy="14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7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6794B65-0CA4-564F-6537-EC4B82015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91" y="1242708"/>
            <a:ext cx="7865162" cy="19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EEC8A33-F987-9F27-84B3-0F992DB18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29" y="1253420"/>
            <a:ext cx="7848736" cy="170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3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1E74B8-59F2-8748-DB1A-208BD27D9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84" y="793502"/>
            <a:ext cx="7965796" cy="45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4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C8AC0ED-7146-C61B-FA9B-0B27422C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86" y="188640"/>
            <a:ext cx="6141100" cy="584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2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0421C91-E9ED-8E85-CD57-E4F6EFFC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70" y="1260549"/>
            <a:ext cx="7845311" cy="19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FB38844-5356-1EFF-0FE0-07AE24A6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31" y="813262"/>
            <a:ext cx="7946918" cy="33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6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11AF6BB-292B-8170-9446-01F2A095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12766"/>
            <a:ext cx="5156736" cy="582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4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2BEE48-B97C-83BA-1F32-8BA3D11E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34" y="304391"/>
            <a:ext cx="7935729" cy="57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0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8E434E-A7F4-2529-E1AD-C88067A16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150" y="908720"/>
            <a:ext cx="7910203" cy="39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8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1A78453-8E81-503E-5D81-44C2860F4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07" y="280279"/>
            <a:ext cx="6936917" cy="576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5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1F9BF6-5FA1-3BFE-8A06-003F0E2B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1" y="1217699"/>
            <a:ext cx="7971579" cy="303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5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F4B6DC0-C9B7-2959-8C2B-2780DD3D7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66" y="780900"/>
            <a:ext cx="7945570" cy="34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1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18B3A38-C022-E6ED-18F2-E59F964B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2" y="1247148"/>
            <a:ext cx="7945999" cy="24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3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2280D00-0D5A-284E-DD7A-C9165A313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6" y="1273505"/>
            <a:ext cx="7900086" cy="21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4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386B1E1-1630-3E4E-EECA-999142E0E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01" y="1250741"/>
            <a:ext cx="7896732" cy="379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431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16415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245</cp:revision>
  <cp:lastPrinted>2022-03-08T16:56:00Z</cp:lastPrinted>
  <dcterms:created xsi:type="dcterms:W3CDTF">2012-08-31T07:41:01Z</dcterms:created>
  <dcterms:modified xsi:type="dcterms:W3CDTF">2024-11-09T19:35:29Z</dcterms:modified>
</cp:coreProperties>
</file>