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81611B-1FB6-481B-BE97-158F6434D07F}" type="datetimeFigureOut">
              <a:rPr lang="da-DK" smtClean="0"/>
              <a:t>02-09-2015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CE9452-1843-4BE4-9760-038C41F333E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87559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CE9452-1843-4BE4-9760-038C41F333EA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79896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03541D0-83AB-4D09-BA33-8F3DAD0AF45E}" type="datetime1">
              <a:rPr lang="da-DK"/>
              <a:pPr lvl="0"/>
              <a:t>02-09-2015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73B0525-2B14-48B6-9F04-9A096EF08081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43186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027C6BB-BB39-4483-911F-949D4601478B}" type="datetime1">
              <a:rPr lang="da-DK"/>
              <a:pPr lvl="0"/>
              <a:t>02-09-2015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BFD50D6-2948-43CE-8D21-778207B1BD0F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46060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D88A15B-6546-4C0D-AFD2-0045E8639D26}" type="datetime1">
              <a:rPr lang="da-DK"/>
              <a:pPr lvl="0"/>
              <a:t>02-09-2015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6727673-59CA-4FAF-AF9F-F8D1602DC28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37358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07122" y="6631594"/>
            <a:ext cx="8336877" cy="2308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807122" cy="686242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1259631" y="1155298"/>
            <a:ext cx="7355159" cy="452595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884368" y="6310749"/>
            <a:ext cx="1153351" cy="2736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kstboks 6"/>
          <p:cNvSpPr txBox="1"/>
          <p:nvPr/>
        </p:nvSpPr>
        <p:spPr>
          <a:xfrm>
            <a:off x="251524" y="6631594"/>
            <a:ext cx="4099511" cy="23083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900" b="0" i="0" u="none" strike="noStrike" kern="1200" cap="none" spc="0" baseline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ORGANISATION C, 1. UDGAVE</a:t>
            </a:r>
          </a:p>
        </p:txBody>
      </p:sp>
    </p:spTree>
    <p:extLst>
      <p:ext uri="{BB962C8B-B14F-4D97-AF65-F5344CB8AC3E}">
        <p14:creationId xmlns:p14="http://schemas.microsoft.com/office/powerpoint/2010/main" val="3930042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2392A24-0F7C-4BAC-B6AD-844B5FB5D2DC}" type="datetime1">
              <a:rPr lang="da-DK"/>
              <a:pPr lvl="0"/>
              <a:t>02-09-2015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6586595-5DEC-4994-A721-2A13587D7E6E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82641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EE1BBCF-5F7A-44DE-A0AD-CB3604C28F87}" type="datetime1">
              <a:rPr lang="da-DK"/>
              <a:pPr lvl="0"/>
              <a:t>02-09-2015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0E6EE8D-6A01-4D08-929E-7306F0DD29C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20620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4A211D6-074B-465A-88ED-0A13FA2661C3}" type="datetime1">
              <a:rPr lang="da-DK"/>
              <a:pPr lvl="0"/>
              <a:t>02-09-2015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B8B6E98-0B80-4B2D-9EE5-D917D45797B1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0048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64A3C93-B44C-4C9C-97E7-BD5590F46AC0}" type="datetime1">
              <a:rPr lang="da-DK"/>
              <a:pPr lvl="0"/>
              <a:t>02-09-2015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0947467-3483-4459-BD2D-2E8917608C4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69767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3619F50-8201-4BF8-B471-5E00C3EE0D4A}" type="datetime1">
              <a:rPr lang="da-DK"/>
              <a:pPr lvl="0"/>
              <a:t>02-09-2015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CCFE014-C6D0-4589-9716-22591FB7C7EF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67760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F7C03FC-D814-40B1-8028-635B6D9EFF14}" type="datetime1">
              <a:rPr lang="da-DK"/>
              <a:pPr lvl="0"/>
              <a:t>02-09-2015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3F5606-86FA-4BAB-8E76-3C4D9A72E57F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10124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54D2206-D549-49DD-9874-4557C78DEA51}" type="datetime1">
              <a:rPr lang="da-DK"/>
              <a:pPr lvl="0"/>
              <a:t>02-09-2015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6525D35-E8AB-4088-89B8-931CF66399B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33693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00ACE6A7-C809-415E-A71D-1C1DB447FCF9}" type="datetime1">
              <a:rPr lang="da-DK"/>
              <a:pPr lvl="0"/>
              <a:t>02-09-2015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3F1C858D-D8C9-436E-9BAC-5635205FBC17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030067"/>
            <a:ext cx="7887802" cy="2413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358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091" y="1556792"/>
            <a:ext cx="7887802" cy="3348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023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548680"/>
            <a:ext cx="7413390" cy="537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023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2644" y="548680"/>
            <a:ext cx="6984706" cy="5361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023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5376" y="260648"/>
            <a:ext cx="6433607" cy="5820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023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3" y="1340768"/>
            <a:ext cx="3917227" cy="353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023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044" y="1063418"/>
            <a:ext cx="7211432" cy="447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023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28867"/>
            <a:ext cx="5988252" cy="6301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023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</Words>
  <Application>Microsoft Office PowerPoint</Application>
  <PresentationFormat>Skærmshow (4:3)</PresentationFormat>
  <Paragraphs>1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8</vt:i4>
      </vt:variant>
    </vt:vector>
  </HeadingPairs>
  <TitlesOfParts>
    <vt:vector size="9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 Detlevsen</cp:lastModifiedBy>
  <cp:revision>5</cp:revision>
  <dcterms:created xsi:type="dcterms:W3CDTF">2015-07-14T11:20:10Z</dcterms:created>
  <dcterms:modified xsi:type="dcterms:W3CDTF">2015-09-02T08:33:06Z</dcterms:modified>
</cp:coreProperties>
</file>