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DC63F-B8A8-49BC-957E-5BFBC068047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D8E70B-E5E8-4267-855D-8F2DA6B313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51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260A8-7E69-4B4D-8471-76BD7478C78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31EDA6-05A2-4EED-A9E6-52F247AA843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51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CE8845-7EC8-4396-A62F-46F871C5BC60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C4CA7-45C5-4BE9-8F8F-8222828171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22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0372" y="6630762"/>
            <a:ext cx="8373627" cy="2320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945541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98" y="-4855"/>
            <a:ext cx="790570" cy="6862855"/>
          </a:xfrm>
          <a:prstGeom prst="rect">
            <a:avLst/>
          </a:prstGeom>
        </p:spPr>
      </p:pic>
      <p:sp>
        <p:nvSpPr>
          <p:cNvPr id="6" name="Tekstboks 6"/>
          <p:cNvSpPr txBox="1"/>
          <p:nvPr/>
        </p:nvSpPr>
        <p:spPr>
          <a:xfrm>
            <a:off x="146616" y="6627169"/>
            <a:ext cx="4792516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VIRKSOMHEDSØKONOMI </a:t>
            </a: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B, 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3. UDGAVE</a:t>
            </a:r>
          </a:p>
        </p:txBody>
      </p:sp>
    </p:spTree>
    <p:extLst>
      <p:ext uri="{BB962C8B-B14F-4D97-AF65-F5344CB8AC3E}">
        <p14:creationId xmlns:p14="http://schemas.microsoft.com/office/powerpoint/2010/main" val="27020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A2AB26-23A0-45F6-9888-8AD9748EAF63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B7A2FE-7F04-4873-BAEC-DB5986FC27E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3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3E947-2ADF-4256-BD48-C06E496706C5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706AA-F862-4375-A5F8-F3A96B3816B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17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B80966-4B34-4008-9FAA-CFAAB5AB2776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68CD6-9493-4020-AD73-B00E2722F62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53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22A13-C9C1-4F32-8A48-F83C9710CC53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0084A-2811-4764-A87F-80C2B44064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20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FC283-4868-4BCA-8DF5-B4AEA0340841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B5BB5D-56B0-4038-95EC-024F2B6CBB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35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A858A-32D3-4443-B9DE-2251C46B3A62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774209-8853-428B-867F-EA4D0C5C0E5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37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869558-5E30-44C3-A226-1F9AF5287660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C18CC1-2FF4-447B-BF77-5152890A687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05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3964941-F42B-48D9-8D3D-D10770EDF10D}" type="datetime1">
              <a:rPr lang="da-DK"/>
              <a:pPr lvl="0"/>
              <a:t>09-09-2015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0950FE5-3F0D-4AC8-AF04-027E6F9DF49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28486"/>
            <a:ext cx="7953533" cy="243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47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20688"/>
            <a:ext cx="7253348" cy="537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957" y="260648"/>
            <a:ext cx="5727706" cy="58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2015-09-09T07:08:19Z</dcterms:modified>
</cp:coreProperties>
</file>