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4" r:id="rId2"/>
    <p:sldMasterId id="2147484014" r:id="rId3"/>
    <p:sldMasterId id="2147483989" r:id="rId4"/>
  </p:sldMasterIdLst>
  <p:notesMasterIdLst>
    <p:notesMasterId r:id="rId34"/>
  </p:notesMasterIdLst>
  <p:handoutMasterIdLst>
    <p:handoutMasterId r:id="rId35"/>
  </p:handoutMasterIdLst>
  <p:sldIdLst>
    <p:sldId id="839" r:id="rId5"/>
    <p:sldId id="1111" r:id="rId6"/>
    <p:sldId id="1112" r:id="rId7"/>
    <p:sldId id="1113" r:id="rId8"/>
    <p:sldId id="1114" r:id="rId9"/>
    <p:sldId id="1115" r:id="rId10"/>
    <p:sldId id="1116" r:id="rId11"/>
    <p:sldId id="1117" r:id="rId12"/>
    <p:sldId id="1118" r:id="rId13"/>
    <p:sldId id="1119" r:id="rId14"/>
    <p:sldId id="1120" r:id="rId15"/>
    <p:sldId id="1121" r:id="rId16"/>
    <p:sldId id="1122" r:id="rId17"/>
    <p:sldId id="1123" r:id="rId18"/>
    <p:sldId id="1124" r:id="rId19"/>
    <p:sldId id="1125" r:id="rId20"/>
    <p:sldId id="1126" r:id="rId21"/>
    <p:sldId id="1127" r:id="rId22"/>
    <p:sldId id="1128" r:id="rId23"/>
    <p:sldId id="1129" r:id="rId24"/>
    <p:sldId id="1130" r:id="rId25"/>
    <p:sldId id="1131" r:id="rId26"/>
    <p:sldId id="1132" r:id="rId27"/>
    <p:sldId id="1133" r:id="rId28"/>
    <p:sldId id="1134" r:id="rId29"/>
    <p:sldId id="1135" r:id="rId30"/>
    <p:sldId id="1136" r:id="rId31"/>
    <p:sldId id="1137" r:id="rId32"/>
    <p:sldId id="1138" r:id="rId33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285C0E-D760-A8CD-69F5-27F729FB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D0B31C9E-CAD9-7B6F-0EF4-1152C4A82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D5EF4D5-2327-EB80-807C-D7EAEB98C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753EE6C-DAA2-D473-A056-B887C7E75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B76E4DB-B635-448D-EB87-F7E72959B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CDA70B8-5ACF-0039-2336-955E9B347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245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BFB591-D00C-D124-465A-1EB1BA9B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B817CB-D5A5-1E43-4AA7-865305B45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5FC7A4D-2887-B2CD-E54C-4AB4FD7C6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C76F216-96C4-FE72-27FC-35F3E7743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746D6-02A9-FB0E-883B-69B4C967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0640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6817A50-AE49-4C57-B7C7-4569BB327E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9AD6133-A6B1-0FBA-A7D1-BF7ECD95D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69AAE4D-B70A-1DBD-6ABC-BAFE937E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00D759-6D51-7220-F044-F3AB6096E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70AEF72-878E-BF37-B3A4-E4FE314D0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2056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A3112-7541-A96F-4218-34F6F4627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6B090A4-1021-0D0C-A7F8-6BF48FF99D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1D20C0A-0016-077D-574A-4A3CD17B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958F2B0-1CB0-1CCD-5D74-55A21EF2A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EEEEFDD-1D41-C1B5-20F9-1E6AF2F7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504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4C7F40-0FE7-988E-FCB8-8999E23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0FB078-E3AB-C6C8-C958-207B4778E4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15009FD-E7E2-BAFD-6CAC-73D5703CF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5C46088-ABC7-B2D4-D577-196BB2B75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49C20D-DCCB-72E9-AB80-71DE1A05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66739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B3A845-9F54-1789-9B88-62FBE846A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0B30A33-F59F-83AC-BF61-4EB79CE78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A2C202-5D5E-151E-722A-89B95C1E2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F1479D0-D620-62E7-5A74-239B6C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796C00-512C-4F68-5851-06CB75F6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92C6A-4E14-177A-7E18-3A69C476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98D019-444D-DA37-0DCD-7BA03C5D4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8D9182D-C64C-62DF-9F0F-DB6A5699C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348B94-FC19-BEC7-9D59-D211D34AC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B8CC091-77A9-1735-314B-8A54539A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7CDC5E8-90AE-F09D-36A2-D519D1157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1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6AF48-09DD-97A0-D619-F8D053A29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23C4B5-E53F-5E75-C932-3F4EE17EC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3BA1BFE-9E72-62BB-B32C-00983E349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FEEC336-AB27-0398-4678-597B7A00C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CC845-9AA3-05D9-7809-EAACF4094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2756831-0FDA-62F0-7810-AFF8A79C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883471E-41F1-4407-ED8D-19249D8C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FEB3050-5B33-0622-CDD6-EA9E3AEE2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3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70F57D-A9E0-36C2-D2B0-A984174D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EF9B3F-72CD-9278-E7A8-F6371A55B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5A7E304-27B5-8BFE-28B1-EDA6BD5C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1D0843-50A8-DDB8-543E-D70AA408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8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98EF5D72-13FF-F807-8D27-DABBEDB6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1ABE627-9F33-DE67-3F5A-656E9AFF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6FF4BED-767E-5DF0-D702-6796F6D72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8662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B208B-C6FB-CB5F-0288-7B19C020C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1CBF843-115B-2917-239B-97E7BDA5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9DB43C-5062-D790-3FE1-201CA74E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FF0AD19-9372-217D-D829-C1A3ED9D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03F55D-2483-04C3-55BC-B565071E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70DB219-AD73-8D7D-1A3F-CD230E54E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186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AC49FF2-2F30-A883-2E9F-FB8B8E25E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644" y="-3811"/>
            <a:ext cx="689634" cy="6869829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2D7B9FB-A0AB-4983-F3E9-D15CE8E390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8913" y="1991656"/>
            <a:ext cx="689798" cy="2715537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562535F-57B5-8E24-1D81-B161F759D3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4274894" y="1999754"/>
            <a:ext cx="592451" cy="915748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5277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Logistik &amp; Supply Chain Management 5.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A318F46-2AE7-172C-F31B-BE4EE398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E5D5668-DC38-7FD3-4BDE-AE6E9229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7FA09A3-07CB-1110-C5C5-93D5E14A5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4BB578-B797-4F67-8C04-475B6BC08342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68A93-03E9-DD6B-C68C-069AC7501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74D59C6-25E1-EAA5-2DEE-AA356E747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EE8403-F309-46E7-AF39-5608412A8A6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02-06-2026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906C479-8721-62B0-3599-38356D4BB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22" y="518407"/>
            <a:ext cx="7829509" cy="259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75F3231-E36D-C1CB-DB0C-E9CF19BCF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93" y="1267513"/>
            <a:ext cx="7323507" cy="382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8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7C26A7DF-6546-23E5-1438-55ED65D3B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21" y="1225250"/>
            <a:ext cx="7330088" cy="399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67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8144BFD-72DD-CFD0-DACD-4D1913662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860" y="975866"/>
            <a:ext cx="7343249" cy="40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B0B0D7B-93F7-2501-CBFB-B099DCA8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171" y="791212"/>
            <a:ext cx="7334938" cy="450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6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860D083-B1F9-1AEC-B1D8-3A56E9789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12" y="784991"/>
            <a:ext cx="7309306" cy="46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8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2D894A2-ECB2-43E9-470D-D2B078088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3561"/>
            <a:ext cx="7309306" cy="46249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422C16C0-0E34-C9FE-146B-E1F03AE17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492" y="4535856"/>
            <a:ext cx="7289446" cy="155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68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9D41BE-9EF9-66C1-B2CF-EE9AF0F82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431" y="1237858"/>
            <a:ext cx="7491131" cy="104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8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B1F9C9-753D-A0AC-6336-6D2A917BD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13" y="1232298"/>
            <a:ext cx="7491127" cy="14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FDD503E-535B-D511-6979-05116269A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14" y="980277"/>
            <a:ext cx="7326278" cy="266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24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4CDFB50-91AB-085F-356B-F67844D1F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552" y="247924"/>
            <a:ext cx="6660221" cy="570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51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A7C7A8D-6862-F2D8-C7CC-856E43491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90" y="1251710"/>
            <a:ext cx="7522646" cy="113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8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87E9E6-2B35-10D7-1AE5-BB16ABD07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44" y="1223657"/>
            <a:ext cx="7478312" cy="10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36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886AE22-42C9-0EE5-9A65-8B0C645D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0" y="1220157"/>
            <a:ext cx="7517105" cy="19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3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ECAE970-D673-4EE3-670D-6E6DB160C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12" y="836712"/>
            <a:ext cx="7488515" cy="37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63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A6CE6A79-80A2-3224-7D22-1EEF498FE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923" y="1239919"/>
            <a:ext cx="7472441" cy="138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53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2B4C71B-8EB5-8E74-54A2-193AFA90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55" y="475313"/>
            <a:ext cx="7321427" cy="52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43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2D1E019-AE86-4D6B-F1C0-0AE73A9E7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822" y="1249630"/>
            <a:ext cx="7475542" cy="11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47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4EDE323-3945-EC9F-21FC-E17111C6A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23" y="1263830"/>
            <a:ext cx="7441658" cy="1157251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EEE2A15D-B17D-5E4B-C3EE-B886CBEFE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821" y="2924944"/>
            <a:ext cx="7465151" cy="11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42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5D4CC0BC-C7D4-15AC-84AD-53FA38F30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241" y="1272832"/>
            <a:ext cx="7430168" cy="126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348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E70D9AF5-73E5-3F00-5EC9-1CF4848CA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86" y="1001235"/>
            <a:ext cx="7336669" cy="293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54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0DE2F3C-1E9B-ECF7-80F9-9D681C829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09" y="163207"/>
            <a:ext cx="6054027" cy="591290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0F627BEE-D4CE-6083-49FF-59FA3E422F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5364" t="7829" r="95" b="76943"/>
          <a:stretch>
            <a:fillRect/>
          </a:stretch>
        </p:blipFill>
        <p:spPr>
          <a:xfrm>
            <a:off x="7658101" y="498765"/>
            <a:ext cx="33251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26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957351D-D11A-DAF6-7B16-5C1678B5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891" y="1263481"/>
            <a:ext cx="7491473" cy="125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5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E457137-5A9D-CBAD-B9BD-DE053227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38" y="1279312"/>
            <a:ext cx="7361262" cy="332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6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49D0C0-0AB3-7763-81CD-7DF90E74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831" y="667921"/>
            <a:ext cx="7357451" cy="46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50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7B35E1B-230B-1431-7316-230A91D75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710" y="1256472"/>
            <a:ext cx="7338399" cy="29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19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3F0F7DA-4CFF-4249-A791-99B04A8AD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41" y="1052736"/>
            <a:ext cx="7493870" cy="355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544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6454C5F-1091-C60E-FD1E-8391DC8C4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259" y="1233698"/>
            <a:ext cx="7537886" cy="11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72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9B2231F-4A6D-90B1-DCC8-9E9F71B69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211" y="1261982"/>
            <a:ext cx="7333898" cy="359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0487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16872</TotalTime>
  <Words>0</Words>
  <Application>Microsoft Office PowerPoint</Application>
  <PresentationFormat>Skærmshow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29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274</cp:revision>
  <cp:lastPrinted>2026-06-02T08:44:24Z</cp:lastPrinted>
  <dcterms:created xsi:type="dcterms:W3CDTF">2012-08-31T07:41:01Z</dcterms:created>
  <dcterms:modified xsi:type="dcterms:W3CDTF">2026-06-02T13:30:17Z</dcterms:modified>
</cp:coreProperties>
</file>