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47D39F-4F39-4A69-9245-885310786038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3CBCFF-3B39-450B-AF3A-65759B64C74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066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334124-E528-4054-8EA4-83E0F96FEE67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0EB338-80DA-406E-B262-90B4AE45D05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255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8A7286-E14D-43C0-BBD2-EEB539097DC3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398270-422F-4291-AC2C-01815886733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518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715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7122" y="6627168"/>
            <a:ext cx="8336877" cy="2308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84368" y="6310749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251524" y="6631594"/>
            <a:ext cx="4099511" cy="2308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AFSÆTNING A, 3. UDGAVE</a:t>
            </a:r>
          </a:p>
        </p:txBody>
      </p:sp>
    </p:spTree>
    <p:extLst>
      <p:ext uri="{BB962C8B-B14F-4D97-AF65-F5344CB8AC3E}">
        <p14:creationId xmlns:p14="http://schemas.microsoft.com/office/powerpoint/2010/main" val="155340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711DA0-83AC-4CB1-BA80-1B5328B624FD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9F3064-FABD-488A-97E3-EE0DC50C19D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295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7E0228-09D9-4E9B-A569-F38CD2A338DD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BC8A63-ED68-4969-8D3C-E423A380379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905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A38853-6EE8-484B-8FA7-95EA42BEF757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FEC47A-18CC-44D6-8E43-6A06782B371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894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D7B2A1-3AFD-4A3F-A73A-90CCB40D9FC0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8DB653-F68A-4899-9EBD-3BCD7F1FF21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0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9149CA-DC41-40EC-9EB9-87627FDF0ABB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DEADF9-A5B0-4191-A837-F7F0C8863D6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224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C22198-D516-4CA8-80C3-52AA80C4328B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1E3B41-2469-455E-AABA-1D581CDBBE1C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674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2B81AF-F075-42ED-87FB-58409FADF444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172517-F3CB-496C-970A-696292F5B23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548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FCA38C7-0A52-488D-9712-D9539D753A25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335791F-0BD0-43FF-8001-F92AFCF0AECE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24" y="1994836"/>
            <a:ext cx="7974491" cy="2441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705" y="1412775"/>
            <a:ext cx="7244772" cy="357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70" y="476667"/>
            <a:ext cx="7756333" cy="5355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91" y="1340766"/>
            <a:ext cx="7964012" cy="3892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46" y="1340766"/>
            <a:ext cx="7953533" cy="38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52" y="1556793"/>
            <a:ext cx="7225725" cy="3310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27" y="1772820"/>
            <a:ext cx="7211433" cy="3019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80" y="1783445"/>
            <a:ext cx="7225725" cy="260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066" y="1124739"/>
            <a:ext cx="7244772" cy="4248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2" y="332658"/>
            <a:ext cx="7746330" cy="578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8" y="1921053"/>
            <a:ext cx="7235244" cy="23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124739"/>
            <a:ext cx="7263829" cy="4324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Skærmshow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</cp:revision>
  <dcterms:created xsi:type="dcterms:W3CDTF">2015-07-14T11:20:10Z</dcterms:created>
  <dcterms:modified xsi:type="dcterms:W3CDTF">2015-08-21T08:58:02Z</dcterms:modified>
</cp:coreProperties>
</file>