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49"/>
  </p:notesMasterIdLst>
  <p:handoutMasterIdLst>
    <p:handoutMasterId r:id="rId50"/>
  </p:handoutMasterIdLst>
  <p:sldIdLst>
    <p:sldId id="839" r:id="rId5"/>
    <p:sldId id="1039" r:id="rId6"/>
    <p:sldId id="1040" r:id="rId7"/>
    <p:sldId id="1041" r:id="rId8"/>
    <p:sldId id="1042" r:id="rId9"/>
    <p:sldId id="1043" r:id="rId10"/>
    <p:sldId id="1044" r:id="rId11"/>
    <p:sldId id="1045" r:id="rId12"/>
    <p:sldId id="1046" r:id="rId13"/>
    <p:sldId id="1047" r:id="rId14"/>
    <p:sldId id="1048" r:id="rId15"/>
    <p:sldId id="1049" r:id="rId16"/>
    <p:sldId id="1050" r:id="rId17"/>
    <p:sldId id="1051" r:id="rId18"/>
    <p:sldId id="1052" r:id="rId19"/>
    <p:sldId id="1053" r:id="rId20"/>
    <p:sldId id="1054" r:id="rId21"/>
    <p:sldId id="1055" r:id="rId22"/>
    <p:sldId id="1056" r:id="rId23"/>
    <p:sldId id="1057" r:id="rId24"/>
    <p:sldId id="1058" r:id="rId25"/>
    <p:sldId id="1059" r:id="rId26"/>
    <p:sldId id="1060" r:id="rId27"/>
    <p:sldId id="1061" r:id="rId28"/>
    <p:sldId id="1062" r:id="rId29"/>
    <p:sldId id="1063" r:id="rId30"/>
    <p:sldId id="1064" r:id="rId31"/>
    <p:sldId id="1065" r:id="rId32"/>
    <p:sldId id="1066" r:id="rId33"/>
    <p:sldId id="1067" r:id="rId34"/>
    <p:sldId id="1068" r:id="rId35"/>
    <p:sldId id="1069" r:id="rId36"/>
    <p:sldId id="1070" r:id="rId37"/>
    <p:sldId id="1071" r:id="rId38"/>
    <p:sldId id="1072" r:id="rId39"/>
    <p:sldId id="1073" r:id="rId40"/>
    <p:sldId id="1076" r:id="rId41"/>
    <p:sldId id="1077" r:id="rId42"/>
    <p:sldId id="1081" r:id="rId43"/>
    <p:sldId id="1082" r:id="rId44"/>
    <p:sldId id="1083" r:id="rId45"/>
    <p:sldId id="1084" r:id="rId46"/>
    <p:sldId id="1078" r:id="rId47"/>
    <p:sldId id="1079" r:id="rId4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242EFD2-6685-12DA-99EB-558EB0C5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21" y="523927"/>
            <a:ext cx="7930370" cy="26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8711783-EA21-3E86-A56B-536A14A4B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40" y="778490"/>
            <a:ext cx="7378233" cy="29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3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CE46358-D57E-C491-5FC2-65BDB28F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62" y="754557"/>
            <a:ext cx="7376502" cy="36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8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C49C1C6-D8AA-5CB1-9741-08E61D641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82" y="1214996"/>
            <a:ext cx="7522645" cy="11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D22ADE3-4F51-987B-A3FE-293D5E2C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82" y="1228934"/>
            <a:ext cx="7331818" cy="20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0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3CE548-31CC-D0D2-D2BB-2E3F2AC4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73" y="1216726"/>
            <a:ext cx="7520168" cy="11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75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F1B440C-2AC3-8F3B-7B4C-D7AC1D51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30" y="448281"/>
            <a:ext cx="7074124" cy="53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5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7C3E50-EB25-0484-F4A4-9A2F7ADB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44" y="462113"/>
            <a:ext cx="6484540" cy="53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23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6AF9BDC-3D77-A8F0-642C-6A6EC6DC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73" y="669301"/>
            <a:ext cx="7331818" cy="47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18A912C-8EF8-48D7-1BC2-17C8C6F88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013" y="1021630"/>
            <a:ext cx="7344270" cy="32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862BB7F-46D9-052E-C34A-BD128EF2D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962" y="658550"/>
            <a:ext cx="6946329" cy="476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4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4B3A9F-38A1-D743-FA6C-D2C49F12B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17" y="406378"/>
            <a:ext cx="6832365" cy="50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26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4200CC5-4CB7-3301-BF4C-FE25EEB7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21" y="1073400"/>
            <a:ext cx="7361261" cy="2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25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F96989-6ABB-1A85-9F98-3639F7C3A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02" y="1074266"/>
            <a:ext cx="7344289" cy="332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77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FDE9B69-090C-BBA3-D125-0BDB10DC1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73" y="1227457"/>
            <a:ext cx="7449909" cy="127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5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846D045-8570-888F-9CC8-15B811D1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31" y="1081886"/>
            <a:ext cx="7336669" cy="331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F1BC7AE-6203-016E-15FB-31DB7E0C1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21" y="1202865"/>
            <a:ext cx="7453327" cy="12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4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02907B-AE33-5E1C-B750-6DBBD092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93" y="402567"/>
            <a:ext cx="7344289" cy="545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13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7C88525-9DC6-5133-3904-ADD460719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93" y="728885"/>
            <a:ext cx="7333898" cy="450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30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88DEFE3-4321-EE49-3351-E3ECA5087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34" y="1185495"/>
            <a:ext cx="7426357" cy="25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57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9650BA7-7BCE-B555-19FB-F877C459F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94" y="643328"/>
            <a:ext cx="7444388" cy="47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81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0DDB985-EC27-BA56-C8E5-EB7B9D53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30" y="1150570"/>
            <a:ext cx="7457005" cy="113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8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18383D-02CF-3417-566D-476AB5D9D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59" y="1262100"/>
            <a:ext cx="7534077" cy="113282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D282135-79DE-71B7-CD4A-02DABCD16F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929"/>
          <a:stretch>
            <a:fillRect/>
          </a:stretch>
        </p:blipFill>
        <p:spPr>
          <a:xfrm>
            <a:off x="1225459" y="3068960"/>
            <a:ext cx="3481623" cy="235747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D40DE5B-048D-68BC-F802-8E1BEA3A4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204" y="3068960"/>
            <a:ext cx="3500332" cy="235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23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22DB5FA-F434-E14C-1025-EC5A0275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99026"/>
            <a:ext cx="7475561" cy="392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96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D34DBE3-4BDA-E0F1-9085-F9F81663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52" y="1168922"/>
            <a:ext cx="7392041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89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6ACA31-8D86-1ADC-042A-6E18A7501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094" y="452482"/>
            <a:ext cx="7492533" cy="47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5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4D9DBA4-0ACE-92FF-6FF1-9B68762C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0" y="1149871"/>
            <a:ext cx="7413195" cy="1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01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2AC710-3F02-9F1B-8062-EF976AEB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49" y="1160262"/>
            <a:ext cx="7433977" cy="130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C6006BE-DAE0-D2AA-FEEC-73BBFD53B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71" y="836728"/>
            <a:ext cx="7356411" cy="34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51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4CDB7FA-165D-DA51-E9A2-3826BEA43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99" y="255695"/>
            <a:ext cx="6058877" cy="570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91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EFFC4F2-9473-6C87-017A-A613F8324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20" y="1191425"/>
            <a:ext cx="7414903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27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E97396-737C-536B-7837-D43E94EF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1" y="1214646"/>
            <a:ext cx="7407282" cy="11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D94AB6-ABE5-507C-84FB-4E6CCD972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15" y="521018"/>
            <a:ext cx="6846566" cy="51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8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A977406E-4017-4129-4188-938116070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1" y="1221917"/>
            <a:ext cx="7569060" cy="12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766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BC6BAF6-96C5-B5CC-59AF-30456C710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81" y="1206336"/>
            <a:ext cx="7459610" cy="11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6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6FD18D4-0831-5344-2550-94F8D8D3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55" y="1238149"/>
            <a:ext cx="7394163" cy="21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90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49E162D-5D14-CAA6-A185-55491F35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02" y="392882"/>
            <a:ext cx="6301691" cy="544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2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3925C5F-62CB-9869-70B2-EAE2C0A27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45" y="808542"/>
            <a:ext cx="7299955" cy="46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78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DF4DA6-73D5-DA4F-C5B8-08F7CAC95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152" y="457974"/>
            <a:ext cx="6699013" cy="52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0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83B2F7A5-0886-B400-7467-A9922DC45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436102" cy="44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82F397-3E75-FE3E-B4A9-480952C5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44266"/>
            <a:ext cx="7505004" cy="370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6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99D0DC-7E90-FFBF-D032-3E884B1F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51" y="1212915"/>
            <a:ext cx="7565250" cy="11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56BE6C4-37C0-2C4E-190A-FB13BC08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21" y="502686"/>
            <a:ext cx="7475561" cy="512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73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0CC0F4-D995-A233-9C83-68C8F5908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32656"/>
            <a:ext cx="5976664" cy="57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0244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16818</TotalTime>
  <Words>0</Words>
  <Application>Microsoft Office PowerPoint</Application>
  <PresentationFormat>Skærmshow (4:3)</PresentationFormat>
  <Paragraphs>0</Paragraphs>
  <Slides>44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44</vt:i4>
      </vt:variant>
    </vt:vector>
  </HeadingPairs>
  <TitlesOfParts>
    <vt:vector size="55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266</cp:revision>
  <cp:lastPrinted>2026-06-02T08:44:24Z</cp:lastPrinted>
  <dcterms:created xsi:type="dcterms:W3CDTF">2012-08-31T07:41:01Z</dcterms:created>
  <dcterms:modified xsi:type="dcterms:W3CDTF">2026-06-02T12:34:33Z</dcterms:modified>
</cp:coreProperties>
</file>