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46" r:id="rId2"/>
    <p:sldMasterId id="2147484014" r:id="rId3"/>
    <p:sldMasterId id="2147483989" r:id="rId4"/>
  </p:sldMasterIdLst>
  <p:notesMasterIdLst>
    <p:notesMasterId r:id="rId19"/>
  </p:notesMasterIdLst>
  <p:handoutMasterIdLst>
    <p:handoutMasterId r:id="rId20"/>
  </p:handoutMasterIdLst>
  <p:sldIdLst>
    <p:sldId id="839" r:id="rId5"/>
    <p:sldId id="868" r:id="rId6"/>
    <p:sldId id="855" r:id="rId7"/>
    <p:sldId id="870" r:id="rId8"/>
    <p:sldId id="871" r:id="rId9"/>
    <p:sldId id="872" r:id="rId10"/>
    <p:sldId id="873" r:id="rId11"/>
    <p:sldId id="874" r:id="rId12"/>
    <p:sldId id="869" r:id="rId13"/>
    <p:sldId id="876" r:id="rId14"/>
    <p:sldId id="879" r:id="rId15"/>
    <p:sldId id="875" r:id="rId16"/>
    <p:sldId id="880" r:id="rId17"/>
    <p:sldId id="867" r:id="rId18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4744" autoAdjust="0"/>
  </p:normalViewPr>
  <p:slideViewPr>
    <p:cSldViewPr>
      <p:cViewPr>
        <p:scale>
          <a:sx n="70" d="100"/>
          <a:sy n="70" d="100"/>
        </p:scale>
        <p:origin x="1738" y="149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6EA18-EC2D-AB68-7F93-89A7AFD6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3F1598-6027-9CDF-8981-941FF694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70B598A-7B21-FD81-874C-9320BD81C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01-07-2025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0383F40-1EE1-D498-55B1-F11D0EBA4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E5DE952-7CE0-6207-4CE5-82192EA71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2723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BB373412-7242-D001-130F-230537CD2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01-07-2025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81303DA-3A2F-7B77-7A51-7F64CC672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323D105-814F-0236-82D5-FB6D56A4C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4555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969AA0-B4C8-AA2F-A4B2-98B02D72E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1B284E1-C8DA-5C4A-A0B6-65C97FF07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23E844D-2611-4294-D890-EE102F4E2A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1F6A64D-AD3F-AE9E-FA76-2FE207CAC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01-07-2025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909D060-7BC5-7E67-75CB-011520C7B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5A22FFC-E518-5C0E-75A0-E59E1397E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778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0A2BE3-FF27-54C5-B2E5-7992FF923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5FFD337D-AD55-4B81-3E74-99A972EED8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AAF4149-ADA0-09E1-B850-595BD2A82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30CBFDE-A1F6-C8FA-0290-8E169A02E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01-07-2025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ED34035-0433-5D0C-DDF9-6ADFB9497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AD13832-FCE3-452D-CD44-40C8EC3A3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3768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A5317C-D46D-8360-F4DA-02F1311AF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8D5392A-49FE-061E-294F-6F69BBF329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48232CE-B481-4B0D-16B6-C66606EB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01-07-2025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4533AB8-E95E-EA4A-4EB8-C83A0E1A9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E1093C8-EBC6-FC81-2667-D6B8CB588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027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A3A2A7CD-A093-EF2A-DF56-BCA22B6E0E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F2BE70B-2F0B-4DA7-635F-D57CFF1B63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A777ABA-DCBF-B82A-7A1B-FD36E5E99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01-07-2025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54007FB-DE5D-CDF1-0046-207CD2541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8067E02-3BFB-202E-3C75-DBAD73B44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7522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01-07-2025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01-07-2025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01-07-2025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C87B07-6744-6CFB-D065-F76796E3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7496630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01-07-2025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01-07-2025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01-07-2025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01-07-2025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01-07-2025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01-07-2025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01-07-2025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01-07-2025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EC3D74-0831-486C-5050-0D51DDB33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9080660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AF5754-570D-4CAB-D08A-37BC74464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079123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C6868E-891F-313C-3779-6D450E9F5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CE83D06-A06C-4BAB-0893-52B3EAC44E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3D645B2-FB3C-1CCE-3C3C-4887E262E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01-07-2025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20D778F-7EB2-1963-B9D9-C1CDFB11E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1EE73B8-D13A-CF7A-4058-BE1026F63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4451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264BCE-7FBC-2C8B-D915-867FC7ABB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30F8350-9306-4B21-A0F0-3ACDEA977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6D53884-BF06-6363-28F2-F0513D854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01-07-2025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1B81AC4-9C1C-D094-7442-9E2C856E8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85FABDD-EC50-7B4A-28C8-21A843D57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6930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766CFB-5CF8-1769-7336-425FF9D6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61CDCAA-E3FB-F983-E17A-A30554F9F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C9BD934-A1E1-180A-FE1D-C9A54146C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01-07-2025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800117D-21D1-342B-FE94-7195FA7BC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071EA91-DBE8-643C-FB31-109D1022E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5682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B94BC6-12EA-58EA-1ED7-167A3293F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D1EB133-F4C6-6468-7497-BF64107A05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AA9CD5F-C212-C2CC-7382-3AFD96F5F7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E4A5781-2BF7-B173-ACAC-021B8F2DF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01-07-2025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8B79739-DC36-D044-9C4C-6FB8CE4C1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AD84EDD-27E2-9A3D-BB79-9E1F0AC31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1442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EC220D-966F-CA86-ECA0-E78565A67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15F2E63-7376-53C2-BC0D-63CD598A1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42E346F-1974-36D2-025A-D8BE6EB8C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89311027-E606-C3D4-3C83-5F90B07671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8250ACC-E416-AD2F-CD81-F9F3AC5DAC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F69540B2-5F45-1151-19AA-FFA0317C7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01-07-2025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5565E355-2A48-2490-B666-BCD1A30C6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DE04884F-B8C9-0618-0159-A2BCB0858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0911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4412A02A-11A0-8E9F-E62C-19B0AE4BFF2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6200000">
            <a:off x="4292356" y="1994550"/>
            <a:ext cx="574431" cy="9152468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DDA2DD82-C4D7-92BF-4CB7-0AB2B2D5C5C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101" y="-3464"/>
            <a:ext cx="702624" cy="6817921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590550" y="6433294"/>
            <a:ext cx="3261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Projektledelse 3. udgave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7482B26-5026-A978-215D-919D25A8A807}"/>
              </a:ext>
            </a:extLst>
          </p:cNvPr>
          <p:cNvSpPr txBox="1"/>
          <p:nvPr userDrawn="1"/>
        </p:nvSpPr>
        <p:spPr>
          <a:xfrm>
            <a:off x="6343798" y="642255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3060065" algn="ctr"/>
                <a:tab pos="6120130" algn="r"/>
              </a:tabLst>
            </a:pPr>
            <a:r>
              <a:rPr lang="da-DK" sz="18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Trojka</a:t>
            </a:r>
            <a:endParaRPr lang="da-DK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21E7BC00-BE52-1E55-42DA-8E5A4DA08AC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 t="567" b="413"/>
          <a:stretch>
            <a:fillRect/>
          </a:stretch>
        </p:blipFill>
        <p:spPr>
          <a:xfrm>
            <a:off x="-11724" y="2003590"/>
            <a:ext cx="709247" cy="272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58" r:id="rId2"/>
    <p:sldLayoutId id="2147484045" r:id="rId3"/>
    <p:sldLayoutId id="214748404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150761AA-0493-F17B-944E-FCDDA97DB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B3ED9D6-7150-3479-3A43-3D081839A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157B3E7-B9D6-6877-4E05-7B2872CB44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5A384D-FE28-4ADB-9DD8-B7F53BA112A9}" type="datetimeFigureOut">
              <a:rPr lang="da-DK" smtClean="0"/>
              <a:t>01-07-2025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ECBA961-901A-5DBF-0BB2-01D69B436F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7961528-4DC7-19A5-44A1-2E981D008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66476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01-07-2025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B0CCA8A6-1CD4-AA9A-8833-7CA616AC9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972" y="539285"/>
            <a:ext cx="7939983" cy="258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1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2B346A-7719-C966-9567-802A66C078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52E05E2A-68D9-9BEC-7A73-0F2CDCC28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508" y="1160079"/>
            <a:ext cx="7989942" cy="140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953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C5FA6B-63ED-5BBB-EB74-02F861B415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C5DFB83-39A0-FDDC-BB31-4CA6E31D4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60649"/>
            <a:ext cx="7262201" cy="567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258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C2AB1B29-9EC0-C0F9-007F-5E93BE149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387" y="571285"/>
            <a:ext cx="7978199" cy="503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168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A765B2-0E66-9DD5-3791-4DEBB862FA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9E7C0AD-ABF0-CA4D-9FD2-F04D7992B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84055"/>
            <a:ext cx="6264696" cy="586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931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3F46CD1D-8F27-F1F1-2E9E-AB59C2856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261" y="431381"/>
            <a:ext cx="6788109" cy="503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242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43CC20-6E95-F709-5352-99471C3351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22275BF-0D57-0330-710F-4683DA2A8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930" y="116632"/>
            <a:ext cx="6324446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553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C57620A-E2CE-AE79-EC4A-E75F0C83D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197551"/>
            <a:ext cx="7967346" cy="192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97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10C700-A61A-1EA1-410B-A1E8816E0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A8337FD-4534-5CA1-D25C-EE493507E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196752"/>
            <a:ext cx="8002860" cy="193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169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2A7B41-D134-A680-4AC5-AB48F818E5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A0BA9719-A96B-E200-6C38-6EF18FFF6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193946"/>
            <a:ext cx="7988737" cy="365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760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37960-56E3-FB73-CE11-2A0A99D19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B940167A-31AF-4317-A6FC-FB4541DAF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026" y="1211515"/>
            <a:ext cx="8016614" cy="138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210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6CF1FD-EC65-F625-2BC1-4D9F4FFEF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8F2E9FC-13BC-9903-1C76-408D4D918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646" y="1196275"/>
            <a:ext cx="8001374" cy="139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547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A9C5AA-F5BC-FE4E-8BB3-BC13A536B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CF935E5C-4877-770F-E87C-EE8800769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260" y="590217"/>
            <a:ext cx="7978199" cy="508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087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90D52334-2FCF-EE0C-9395-68A6FBAFD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742" y="590319"/>
            <a:ext cx="7986134" cy="494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941612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ugerdefineret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16535</TotalTime>
  <Words>0</Words>
  <Application>Microsoft Office PowerPoint</Application>
  <PresentationFormat>Skærmshow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4</vt:i4>
      </vt:variant>
      <vt:variant>
        <vt:lpstr>Slidetitler</vt:lpstr>
      </vt:variant>
      <vt:variant>
        <vt:i4>14</vt:i4>
      </vt:variant>
    </vt:vector>
  </HeadingPairs>
  <TitlesOfParts>
    <vt:vector size="26" baseType="lpstr">
      <vt:lpstr>Aptos</vt:lpstr>
      <vt:lpstr>Aptos Display</vt:lpstr>
      <vt:lpstr>Arial</vt:lpstr>
      <vt:lpstr>Calibri</vt:lpstr>
      <vt:lpstr>Calibri Light</vt:lpstr>
      <vt:lpstr>Gill Sans MT</vt:lpstr>
      <vt:lpstr>Times New Roman</vt:lpstr>
      <vt:lpstr>Verdana</vt:lpstr>
      <vt:lpstr>3_Brugerdefineret design</vt:lpstr>
      <vt:lpstr>Brugerdefineret design</vt:lpstr>
      <vt:lpstr>1_Brugerdefineret design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249</cp:revision>
  <cp:lastPrinted>2025-07-01T13:09:51Z</cp:lastPrinted>
  <dcterms:created xsi:type="dcterms:W3CDTF">2012-08-31T07:41:01Z</dcterms:created>
  <dcterms:modified xsi:type="dcterms:W3CDTF">2025-07-01T14:50:33Z</dcterms:modified>
</cp:coreProperties>
</file>