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31" y="620688"/>
            <a:ext cx="8604448" cy="367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64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96" y="692696"/>
            <a:ext cx="8587549" cy="307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71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8532440" cy="387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71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56" y="548680"/>
            <a:ext cx="8532440" cy="265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71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8453663" cy="407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71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12" y="620688"/>
            <a:ext cx="8576788" cy="370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71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604448" cy="315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71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59" y="476672"/>
            <a:ext cx="8540441" cy="480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7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36712"/>
            <a:ext cx="8604448" cy="363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7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018"/>
            <a:ext cx="8267223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8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93" y="620688"/>
            <a:ext cx="8486007" cy="321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8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10" y="188640"/>
            <a:ext cx="8450779" cy="561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8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43" y="692696"/>
            <a:ext cx="8604448" cy="321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8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8604448" cy="326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8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8532440" cy="297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8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692696"/>
            <a:ext cx="8532439" cy="303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8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589141"/>
            <a:ext cx="8456787" cy="384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8379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0</Words>
  <Application>Microsoft Office PowerPoint</Application>
  <PresentationFormat>Skærmshow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33</cp:revision>
  <dcterms:created xsi:type="dcterms:W3CDTF">2013-07-10T16:41:00Z</dcterms:created>
  <dcterms:modified xsi:type="dcterms:W3CDTF">2013-08-02T17:57:09Z</dcterms:modified>
</cp:coreProperties>
</file>