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  <p:sldMasterId id="2147484014" r:id="rId2"/>
    <p:sldMasterId id="2147483989" r:id="rId3"/>
  </p:sldMasterIdLst>
  <p:notesMasterIdLst>
    <p:notesMasterId r:id="rId6"/>
  </p:notesMasterIdLst>
  <p:handoutMasterIdLst>
    <p:handoutMasterId r:id="rId7"/>
  </p:handoutMasterIdLst>
  <p:sldIdLst>
    <p:sldId id="839" r:id="rId4"/>
    <p:sldId id="870" r:id="rId5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 varScale="1">
        <p:scale>
          <a:sx n="79" d="100"/>
          <a:sy n="79" d="100"/>
        </p:scale>
        <p:origin x="1498" y="72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9892B763-2AED-1D3C-F256-C1472C15884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7806" y="6353157"/>
            <a:ext cx="4728711" cy="50486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8975896A-F329-4FBD-4A29-4FD9CE4B03C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65324" y="6353157"/>
            <a:ext cx="8078676" cy="504844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02035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ERHVERVSRET finans 3. udgave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74FEECF0-A98F-0956-0DAA-0707C31A5D6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5400000">
            <a:off x="-3016277" y="2996768"/>
            <a:ext cx="6722933" cy="704870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A34DB368-9FF2-19D8-4C5F-0E0AD61C71B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5079" y="1656234"/>
            <a:ext cx="702846" cy="35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C7BA4E5D-F971-86D1-A66C-87783897CC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304" y="603734"/>
            <a:ext cx="7651496" cy="229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774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>
            <a:extLst>
              <a:ext uri="{FF2B5EF4-FFF2-40B4-BE49-F238E27FC236}">
                <a16:creationId xmlns:a16="http://schemas.microsoft.com/office/drawing/2014/main" id="{FD1BE0A8-EDBB-746B-4E1E-FCE859376B95}"/>
              </a:ext>
            </a:extLst>
          </p:cNvPr>
          <p:cNvSpPr txBox="1"/>
          <p:nvPr/>
        </p:nvSpPr>
        <p:spPr>
          <a:xfrm>
            <a:off x="1115616" y="1628800"/>
            <a:ext cx="7416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/>
              <a:t>Ingen figurer i kapitel 4</a:t>
            </a:r>
            <a:br>
              <a:rPr lang="da-DK" sz="3200" dirty="0"/>
            </a:br>
            <a:r>
              <a:rPr lang="da-DK" sz="3200" dirty="0"/>
              <a:t>Se undervisningsklare PowerPoints</a:t>
            </a:r>
          </a:p>
        </p:txBody>
      </p:sp>
    </p:spTree>
    <p:extLst>
      <p:ext uri="{BB962C8B-B14F-4D97-AF65-F5344CB8AC3E}">
        <p14:creationId xmlns:p14="http://schemas.microsoft.com/office/powerpoint/2010/main" val="2923439634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16316</TotalTime>
  <Words>9</Words>
  <Application>Microsoft Office PowerPoint</Application>
  <PresentationFormat>Skærmshow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Niels Vestergaard Olsen</cp:lastModifiedBy>
  <cp:revision>238</cp:revision>
  <cp:lastPrinted>2022-03-08T16:56:00Z</cp:lastPrinted>
  <dcterms:created xsi:type="dcterms:W3CDTF">2012-08-31T07:41:01Z</dcterms:created>
  <dcterms:modified xsi:type="dcterms:W3CDTF">2022-07-05T11:59:34Z</dcterms:modified>
</cp:coreProperties>
</file>