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198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216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9865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540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81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662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969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005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6976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107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159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923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6672"/>
            <a:ext cx="8748464" cy="341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3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92761"/>
            <a:ext cx="8748464" cy="297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3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Billed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272" y="-1"/>
            <a:ext cx="5868652" cy="643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2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92696"/>
            <a:ext cx="8748464" cy="3428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08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92696"/>
            <a:ext cx="8748464" cy="363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6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0688"/>
            <a:ext cx="8748464" cy="493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59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 </dc:creator>
  <cp:lastModifiedBy> </cp:lastModifiedBy>
  <cp:revision>9</cp:revision>
  <dcterms:created xsi:type="dcterms:W3CDTF">2012-07-25T12:14:28Z</dcterms:created>
  <dcterms:modified xsi:type="dcterms:W3CDTF">2012-08-06T12:13:38Z</dcterms:modified>
</cp:coreProperties>
</file>