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59" r:id="rId8"/>
    <p:sldId id="262" r:id="rId9"/>
    <p:sldId id="260" r:id="rId10"/>
    <p:sldId id="263" r:id="rId11"/>
    <p:sldId id="261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4087-8094-4E0E-9331-213EDB51A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4E6A93-C721-4F3F-B8D6-156E032FB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D646E7-5242-4B4D-BF08-600EEF8A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4A7AF5-B7B7-4DEE-8D0D-5A6CFAE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599CF6-4571-4E50-A4C0-E4E7987D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2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hlinkClick r:id="" action="ppaction://ole?verb=0"/>
            <a:extLst>
              <a:ext uri="{FF2B5EF4-FFF2-40B4-BE49-F238E27FC236}">
                <a16:creationId xmlns:a16="http://schemas.microsoft.com/office/drawing/2014/main" id="{375007B2-AA9E-4350-A34D-8E1E2C5FE8F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602396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762440" imgH="3571920" progId="PowerPoint.Show.12">
                  <p:embed/>
                </p:oleObj>
              </mc:Choice>
              <mc:Fallback>
                <p:oleObj name="Presentation" r:id="rId2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18750AE-7588-4EF7-95FD-BA0453869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91" y="1714261"/>
            <a:ext cx="514421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60C0B0-E408-41CF-83AD-4A30225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B8A07E-9345-4524-AD49-36C303CB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0863C8-2FC3-4808-9656-39D1CC7F6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2E890-F594-40F9-BCF1-996145D7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233E5-D1CD-42FB-994D-C03ABA32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D523E49-36BA-4953-8C77-2F9177A84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2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718C7C-437D-47A4-A5B9-8C5D2BE46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1" y="78409"/>
            <a:ext cx="8390087" cy="60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284304F-F74B-4637-991E-FC1269967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2080" cy="49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8012F73-0869-4F0A-9CAD-B0010B784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2080" cy="49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7DB0356-90FC-43D3-9D92-5D14398F1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9" y="496097"/>
            <a:ext cx="8452080" cy="53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E9BC978-9881-4734-AC62-824E53F8A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7" y="310079"/>
            <a:ext cx="8452081" cy="60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1F2715A-262A-4B59-B166-E27723D21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5"/>
            <a:ext cx="8452080" cy="5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254DF79-4EC3-4283-BFA3-4ADBC54E0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2080" cy="37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0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91E4425-C028-446F-9B72-81E985046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2080" cy="40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8780A3C-D102-4EDC-81BA-DC0FB4A7F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51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8CCA0CA-C751-4609-B69E-BBEE8E05E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51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5F4102-3436-40A2-960F-F9705156E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55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2121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 i praksis 5 udgave - PowerPoint Master" id="{29C3EC8F-CB44-4939-9ED9-B85E111A3707}" vid="{E2E5E1FD-913A-4337-A1B5-36DCFB114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 i praksis 5 udgave - PowerPoint Master</Template>
  <TotalTime>22</TotalTime>
  <Words>84</Words>
  <Application>Microsoft Office PowerPoint</Application>
  <PresentationFormat>Skærmshow (4:3)</PresentationFormat>
  <Paragraphs>12</Paragraphs>
  <Slides>12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Brugerdefineret design</vt:lpstr>
      <vt:lpstr>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Peter</dc:creator>
  <cp:lastModifiedBy>Peter Peter</cp:lastModifiedBy>
  <cp:revision>20</cp:revision>
  <dcterms:created xsi:type="dcterms:W3CDTF">2021-06-07T19:03:46Z</dcterms:created>
  <dcterms:modified xsi:type="dcterms:W3CDTF">2021-06-14T14:42:22Z</dcterms:modified>
</cp:coreProperties>
</file>