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0"/>
  </p:notesMasterIdLst>
  <p:handoutMasterIdLst>
    <p:handoutMasterId r:id="rId31"/>
  </p:handoutMasterIdLst>
  <p:sldIdLst>
    <p:sldId id="839" r:id="rId4"/>
    <p:sldId id="868" r:id="rId5"/>
    <p:sldId id="884" r:id="rId6"/>
    <p:sldId id="886" r:id="rId7"/>
    <p:sldId id="887" r:id="rId8"/>
    <p:sldId id="888" r:id="rId9"/>
    <p:sldId id="889" r:id="rId10"/>
    <p:sldId id="890" r:id="rId11"/>
    <p:sldId id="891" r:id="rId12"/>
    <p:sldId id="892" r:id="rId13"/>
    <p:sldId id="893" r:id="rId14"/>
    <p:sldId id="869" r:id="rId15"/>
    <p:sldId id="870" r:id="rId16"/>
    <p:sldId id="894" r:id="rId17"/>
    <p:sldId id="895" r:id="rId18"/>
    <p:sldId id="896" r:id="rId19"/>
    <p:sldId id="897" r:id="rId20"/>
    <p:sldId id="898" r:id="rId21"/>
    <p:sldId id="899" r:id="rId22"/>
    <p:sldId id="900" r:id="rId23"/>
    <p:sldId id="901" r:id="rId24"/>
    <p:sldId id="902" r:id="rId25"/>
    <p:sldId id="903" r:id="rId26"/>
    <p:sldId id="904" r:id="rId27"/>
    <p:sldId id="905" r:id="rId28"/>
    <p:sldId id="906" r:id="rId2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00181BD-60CD-CEDD-964E-4D79DE578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63" y="527439"/>
            <a:ext cx="7935390" cy="26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259C381-A391-0187-06B9-8A50BD78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3" y="836712"/>
            <a:ext cx="788348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8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595F9DA-C127-CEAD-882A-C0C03B71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3" y="476672"/>
            <a:ext cx="7883483" cy="54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7013D9F-49D5-0760-94CD-8581399B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85" y="492338"/>
            <a:ext cx="7869523" cy="35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8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E796362-23A4-AD38-EF5D-BA00F40D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85" y="492338"/>
            <a:ext cx="7872868" cy="52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5AEA9E-AADF-0855-C3A6-C55268781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39479"/>
            <a:ext cx="7880446" cy="42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3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06A032B-1364-8BF8-535F-5A2A9CC0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8640"/>
            <a:ext cx="6508630" cy="57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11CC906-CD5B-ECBE-01B7-2AA561C6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58270"/>
            <a:ext cx="7951447" cy="12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7F6C894-6C9A-2F1E-F2BB-7EF3180A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79" y="497086"/>
            <a:ext cx="7784893" cy="53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8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EE02054-CA97-FA4D-DB1C-DAD906CB7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2" y="519384"/>
            <a:ext cx="7819111" cy="53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88F2476-77B1-6670-7905-DBD88ABB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96" y="1682107"/>
            <a:ext cx="7916712" cy="11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2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ADCFCC7-49DA-DEEE-484A-7359B82C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68" y="696096"/>
            <a:ext cx="7872430" cy="44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63263A4-899D-0D31-A32E-17866073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80" y="1693222"/>
            <a:ext cx="7893339" cy="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7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5B77A62-FD89-C383-CB82-C97B2E31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86" y="1689234"/>
            <a:ext cx="7917347" cy="13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9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0077A5B-EFCC-BD1D-89E1-272A74F59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18" y="511135"/>
            <a:ext cx="7826944" cy="49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56BBFB3-A3D2-B45C-C4F9-FEBB098E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2" y="670269"/>
            <a:ext cx="7828838" cy="38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B2D0853-82EE-3C9E-AD14-BA8CF150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11" y="1683721"/>
            <a:ext cx="7954315" cy="13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55DDE9C-F99F-46B9-0B18-00AE7E6F3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70" y="681706"/>
            <a:ext cx="7844483" cy="49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3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0F4A6C1-8EF5-B678-7D7D-5BDAFEBA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98" y="380599"/>
            <a:ext cx="7795846" cy="54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D9B680B-105F-1CE6-13CC-4F2B4E00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" y="915835"/>
            <a:ext cx="7941382" cy="43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7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4CD17F-0D39-EA7D-DA96-2A6DB9BB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80" y="286925"/>
            <a:ext cx="6929154" cy="52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5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EF61EF3-909B-0A21-4E54-1A1A0914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04" y="188640"/>
            <a:ext cx="3900792" cy="60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3DAFBD6-46ED-A766-60A5-737E97CA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7" y="696460"/>
            <a:ext cx="7834039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1F1F605-15B7-7940-F440-03C475D9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8640"/>
            <a:ext cx="59766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D84F8-D066-6B73-3773-3C351C1D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110707-D7E3-0327-1678-CAA88CA2B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35" y="404664"/>
            <a:ext cx="7924292" cy="542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389D256-D3A9-7B6A-E1E7-D46A4ECF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69" y="1484784"/>
            <a:ext cx="7903012" cy="22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912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16452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247</cp:revision>
  <cp:lastPrinted>2022-03-08T16:56:00Z</cp:lastPrinted>
  <dcterms:created xsi:type="dcterms:W3CDTF">2012-08-31T07:41:01Z</dcterms:created>
  <dcterms:modified xsi:type="dcterms:W3CDTF">2024-11-09T20:15:28Z</dcterms:modified>
</cp:coreProperties>
</file>