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E1CE6-E685-4CF5-8781-5DB3D87C19AB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5411C2-F54D-497E-93A7-A30206A1CA9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65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0D48E-889B-48B8-B897-7A5D18C83A53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60A32D-7B01-4A99-B65D-10024164365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62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4975E4-5B6F-4C16-988B-003996BB15A3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629B30-2D8C-4F56-965D-24ABC0A7B83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11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7122" y="6627168"/>
            <a:ext cx="8336877" cy="2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99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49105"/>
            <a:ext cx="4176467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C, 1. UDGAVE</a:t>
            </a:r>
          </a:p>
        </p:txBody>
      </p:sp>
    </p:spTree>
    <p:extLst>
      <p:ext uri="{BB962C8B-B14F-4D97-AF65-F5344CB8AC3E}">
        <p14:creationId xmlns:p14="http://schemas.microsoft.com/office/powerpoint/2010/main" val="71475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820A6-F160-4E8D-8A4D-2BD3BCFDC2C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CB8F7C-E875-4675-9376-96A96238EB4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52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6558C-B6A2-44FA-A58F-C044F7A48FBF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627FD-DFFD-482B-818A-3C9F95F38BB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9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57D50-64F3-46C8-849F-9452E36625D3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CC14B-9382-4A3F-8213-DE7422209EF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7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686DD1-8EEA-4ADE-BF2A-E25CA5D03EA6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3E886-B6D4-4F4F-B5BA-95CBBE6DEA4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77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C856D-AEA2-40FB-9533-0E44464443D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2BE94-77BD-4105-9C6C-CE873DB2259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6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EF334-6BE7-4E5A-907F-533BE7C6A5EA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20274-8976-451F-B6CD-94B9D439895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05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8B917-96C0-43CA-AA61-4B8E165AA2F9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A0637-2154-4224-B459-22E185D9867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38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3769445-0F08-492B-BD01-7680242BFA1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3C11739-B0CA-4952-8EC9-3D43B0B0509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998018"/>
            <a:ext cx="7943054" cy="245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129226"/>
            <a:ext cx="7911617" cy="231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1423016"/>
            <a:ext cx="7880180" cy="377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484784"/>
            <a:ext cx="7953533" cy="381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90" y="332658"/>
            <a:ext cx="6681292" cy="579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16" y="2132856"/>
            <a:ext cx="7895898" cy="231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2060847"/>
            <a:ext cx="7901138" cy="263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19" y="2105945"/>
            <a:ext cx="7937814" cy="231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98" y="1556793"/>
            <a:ext cx="7869701" cy="3557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23" y="2116543"/>
            <a:ext cx="7916856" cy="230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</cp:revision>
  <dcterms:created xsi:type="dcterms:W3CDTF">2015-07-14T11:20:10Z</dcterms:created>
  <dcterms:modified xsi:type="dcterms:W3CDTF">2015-08-21T09:12:54Z</dcterms:modified>
</cp:coreProperties>
</file>