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6"/>
  </p:notesMasterIdLst>
  <p:handoutMasterIdLst>
    <p:handoutMasterId r:id="rId17"/>
  </p:handoutMasterIdLst>
  <p:sldIdLst>
    <p:sldId id="839" r:id="rId4"/>
    <p:sldId id="999" r:id="rId5"/>
    <p:sldId id="1000" r:id="rId6"/>
    <p:sldId id="1001" r:id="rId7"/>
    <p:sldId id="1002" r:id="rId8"/>
    <p:sldId id="1003" r:id="rId9"/>
    <p:sldId id="986" r:id="rId10"/>
    <p:sldId id="987" r:id="rId11"/>
    <p:sldId id="988" r:id="rId12"/>
    <p:sldId id="989" r:id="rId13"/>
    <p:sldId id="990" r:id="rId14"/>
    <p:sldId id="991" r:id="rId1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-6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FD964C5-7B00-488E-6815-19093544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42" y="558052"/>
            <a:ext cx="7967058" cy="26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8F4E-DF26-71CF-23D7-54F5360F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5D3DAC0-4A2F-F970-822D-C04A64DC4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7499176" cy="33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2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8E6D3-5D4C-B3B5-ECB4-D27AA7121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A86A823-3BE4-13FA-713B-9F66CECF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67" y="980728"/>
            <a:ext cx="7834845" cy="31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F190-F7B2-6010-2F3A-5ECE06C0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12C22BD-F3E5-D4E8-9D35-F9F820F6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03" y="373122"/>
            <a:ext cx="6507797" cy="53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5445AE4-8D4C-592C-A9D1-9BDBA1FE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97" y="563566"/>
            <a:ext cx="7480299" cy="52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2982A-4F8F-D0D4-1F65-B8C11AD88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EC89452-AB7B-E1FD-B020-68A160C7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22" y="1373408"/>
            <a:ext cx="7800178" cy="25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3F2B7-61DE-A24F-4F48-C9BB14978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917E25E-89F2-1C50-F99B-6792277B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23" y="395139"/>
            <a:ext cx="7020614" cy="55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4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FEF5C-9FCE-072D-9027-21845E84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77022C-C783-0936-F969-0F4CC845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77" y="1116296"/>
            <a:ext cx="7069773" cy="38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5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1204C-8FD3-33BA-2449-A478D636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B8CBE91-142B-05C3-E97B-45ADBC58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2" y="1367733"/>
            <a:ext cx="7816716" cy="14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DBAA16E-461C-944C-A396-1DD82DA8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29522"/>
            <a:ext cx="5758673" cy="54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DE854-6553-063F-60FE-2521770E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79CA54D-C0EA-1DCE-A54E-9D84FF61A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77" y="1131204"/>
            <a:ext cx="7069773" cy="41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1BFC4-8009-6205-9B46-039B77E35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F37F0B-4714-F30A-A24C-EB283EF2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77" y="548680"/>
            <a:ext cx="7109817" cy="52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63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16642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273</cp:revision>
  <cp:lastPrinted>2022-03-08T16:56:00Z</cp:lastPrinted>
  <dcterms:created xsi:type="dcterms:W3CDTF">2012-08-31T07:41:01Z</dcterms:created>
  <dcterms:modified xsi:type="dcterms:W3CDTF">2024-11-11T10:37:13Z</dcterms:modified>
</cp:coreProperties>
</file>