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0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233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2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809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1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630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715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2276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6457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20"/>
            <a:ext cx="390580" cy="6841480"/>
          </a:xfrm>
          <a:prstGeom prst="rect">
            <a:avLst/>
          </a:prstGeom>
        </p:spPr>
      </p:pic>
      <p:pic>
        <p:nvPicPr>
          <p:cNvPr id="3" name="Billed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63" y="6472273"/>
            <a:ext cx="3021526" cy="385727"/>
          </a:xfrm>
          <a:prstGeom prst="rect">
            <a:avLst/>
          </a:prstGeom>
        </p:spPr>
      </p:pic>
      <p:pic>
        <p:nvPicPr>
          <p:cNvPr id="4" name="Billede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009948" y="5723949"/>
            <a:ext cx="576424" cy="169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02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79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15CCC-2563-4F4C-A30F-532A9CA23516}" type="datetimeFigureOut">
              <a:rPr lang="da-DK" smtClean="0"/>
              <a:t>02-08-2013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5EB-3EFC-4B2F-BB83-A7CEFCA6FF9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227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16633"/>
            <a:ext cx="6944415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615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25" y="116632"/>
            <a:ext cx="8715578" cy="514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414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12" y="116632"/>
            <a:ext cx="8667455" cy="533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026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53" y="116632"/>
            <a:ext cx="8612965" cy="5218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37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03273"/>
            <a:ext cx="6777650" cy="606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9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0"/>
            <a:ext cx="7476488" cy="608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532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835" y="59819"/>
            <a:ext cx="8676278" cy="594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631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18" y="260648"/>
            <a:ext cx="8740042" cy="558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552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321" y="260648"/>
            <a:ext cx="8680645" cy="5172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506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94" y="476672"/>
            <a:ext cx="8752406" cy="361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497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761" y="27352"/>
            <a:ext cx="8670073" cy="5256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3585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 </cp:lastModifiedBy>
  <cp:revision>13</cp:revision>
  <dcterms:created xsi:type="dcterms:W3CDTF">2013-07-10T16:41:00Z</dcterms:created>
  <dcterms:modified xsi:type="dcterms:W3CDTF">2013-08-02T18:39:18Z</dcterms:modified>
</cp:coreProperties>
</file>