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19434"/>
            <a:ext cx="7932575" cy="2415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0" y="1412776"/>
            <a:ext cx="7922096" cy="389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20688"/>
            <a:ext cx="7281927" cy="532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37" y="1412776"/>
            <a:ext cx="7958773" cy="38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0" y="1484784"/>
            <a:ext cx="7927336" cy="364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87" y="1782356"/>
            <a:ext cx="7943054" cy="286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5468114" cy="62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898"/>
            <a:ext cx="4457656" cy="651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9</cp:revision>
  <dcterms:created xsi:type="dcterms:W3CDTF">2015-07-14T11:20:10Z</dcterms:created>
  <dcterms:modified xsi:type="dcterms:W3CDTF">2015-08-21T07:50:14Z</dcterms:modified>
</cp:coreProperties>
</file>