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7499" y="5681498"/>
            <a:ext cx="562053" cy="179095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896" cy="6858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6505526"/>
            <a:ext cx="2686425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41" y="0"/>
            <a:ext cx="745990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4" y="116632"/>
            <a:ext cx="8588776" cy="57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805009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518323" cy="62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2" y="332656"/>
            <a:ext cx="8627195" cy="39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4730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2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0"/>
            <a:ext cx="7993323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0" y="0"/>
            <a:ext cx="6959752" cy="61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6" y="260648"/>
            <a:ext cx="8561081" cy="46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2" y="230769"/>
            <a:ext cx="8584278" cy="55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1" y="476672"/>
            <a:ext cx="8529170" cy="30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848872" cy="61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604448" cy="33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604448" cy="49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8" y="116632"/>
            <a:ext cx="8556041" cy="57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6632"/>
            <a:ext cx="8532440" cy="57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0" y="0"/>
            <a:ext cx="8347631" cy="57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480720" cy="62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1" y="332656"/>
            <a:ext cx="8298343" cy="53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5" y="332656"/>
            <a:ext cx="8614825" cy="35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6408713" cy="62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8</cp:revision>
  <dcterms:created xsi:type="dcterms:W3CDTF">2013-07-10T16:41:00Z</dcterms:created>
  <dcterms:modified xsi:type="dcterms:W3CDTF">2013-08-02T14:47:26Z</dcterms:modified>
</cp:coreProperties>
</file>