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8460433" cy="462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4" y="116632"/>
            <a:ext cx="8456697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0648"/>
            <a:ext cx="6843512" cy="451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7356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2013-08-02T16:27:49Z</dcterms:modified>
</cp:coreProperties>
</file>